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8.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1" r:id="rId1"/>
    <p:sldMasterId id="2147483721" r:id="rId2"/>
  </p:sldMasterIdLst>
  <p:notesMasterIdLst>
    <p:notesMasterId r:id="rId12"/>
  </p:notesMasterIdLst>
  <p:handoutMasterIdLst>
    <p:handoutMasterId r:id="rId13"/>
  </p:handoutMasterIdLst>
  <p:sldIdLst>
    <p:sldId id="256" r:id="rId3"/>
    <p:sldId id="268" r:id="rId4"/>
    <p:sldId id="266" r:id="rId5"/>
    <p:sldId id="267" r:id="rId6"/>
    <p:sldId id="269" r:id="rId7"/>
    <p:sldId id="270" r:id="rId8"/>
    <p:sldId id="272" r:id="rId9"/>
    <p:sldId id="273"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rdabschnitt" id="{A791A40A-DEED-A445-86B7-E4284D93E075}">
          <p14:sldIdLst>
            <p14:sldId id="256"/>
            <p14:sldId id="268"/>
            <p14:sldId id="266"/>
            <p14:sldId id="267"/>
            <p14:sldId id="269"/>
            <p14:sldId id="270"/>
            <p14:sldId id="272"/>
            <p14:sldId id="273"/>
            <p14:sldId id="275"/>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0C0"/>
    <a:srgbClr val="FFDF5A"/>
    <a:srgbClr val="E1432F"/>
    <a:srgbClr val="F6E189"/>
    <a:srgbClr val="FFC000"/>
    <a:srgbClr val="548235"/>
    <a:srgbClr val="007500"/>
    <a:srgbClr val="FF0000"/>
    <a:srgbClr val="0E543A"/>
    <a:srgbClr val="EA73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2DE63D5-997A-4646-A377-4702673A728D}" styleName="Helle Formatvorlage 2 - Akz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0660B408-B3CF-4A94-85FC-2B1E0A45F4A2}" styleName="Dunkle Formatvorlage 2 - Akzent 1/Akz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929F9F4-4A8F-4326-A1B4-22849713DDAB}" styleName="Dunkle Formatvorlage 1 - Akz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unkle Formatvorlage 1 - Akz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9CF1AB2-1976-4502-BF36-3FF5EA218861}" styleName="Mittlere Formatvorlage 4 - Akz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0505E3EF-67EA-436B-97B2-0124C06EBD24}" styleName="Mittlere Formatvorlage 4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C4B1156A-380E-4F78-BDF5-A606A8083BF9}" styleName="Mittlere Formatvorlage 4 - Akz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775DCB02-9BB8-47FD-8907-85C794F793BA}" styleName="Designformatvorlage 1 - Akz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Designformatvorlage 1 - Akz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06799F8-075E-4A3A-A7F6-7FBC6576F1A4}" styleName="Designformatvorlage 2 - Akz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Designformatvorlage 2 - Akz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Designformatvorlage 2 - Akz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Designformatvorlage 2 - Akz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FECB4D8-DB02-4DC6-A0A2-4F2EBAE1DC90}" styleName="Mittlere Formatvorlage 1 - Akz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8799B23B-EC83-4686-B30A-512413B5E67A}" styleName="Helle Formatvorlage 3 - Akz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5BE263C-DBD7-4A20-BB59-AAB30ACAA65A}" styleName="Mittlere Formatvorlage 3 - Akz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1E4AEA4-8DFA-4A89-87EB-49C32662AFE0}" styleName="Mittlere Formatvorlage 2 - Akz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ittlere Formatvorlage 2 - Akz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38B1855-1B75-4FBE-930C-398BA8C253C6}" styleName="Designformatvorlage 2 - Akz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8D230F3-CF80-4859-8CE7-A43EE81993B5}" styleName="Helle Formatvorlage 1 - Akz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912C8C85-51F0-491E-9774-3900AFEF0FD7}" styleName="Helle Formatvorlage 2 - Akz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284E427A-3D55-4303-BF80-6455036E1DE7}" styleName="Designformatvorlage 1 - Akz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539"/>
    <p:restoredTop sz="95739"/>
  </p:normalViewPr>
  <p:slideViewPr>
    <p:cSldViewPr snapToGrid="0" snapToObjects="1">
      <p:cViewPr varScale="1">
        <p:scale>
          <a:sx n="110" d="100"/>
          <a:sy n="110" d="100"/>
        </p:scale>
        <p:origin x="774" y="114"/>
      </p:cViewPr>
      <p:guideLst>
        <p:guide orient="horz" pos="2160"/>
        <p:guide pos="3840"/>
      </p:guideLst>
    </p:cSldViewPr>
  </p:slideViewPr>
  <p:outlineViewPr>
    <p:cViewPr>
      <p:scale>
        <a:sx n="33" d="100"/>
        <a:sy n="33" d="100"/>
      </p:scale>
      <p:origin x="0" y="-7288"/>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110" d="100"/>
          <a:sy n="110" d="100"/>
        </p:scale>
        <p:origin x="4736" y="1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Users\sabine\Documents\GMS%20OBERSTUFE%20REUTLINGEN\Umfrage\Umfrage%20Beteiligung%20.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Users\sabine\Desktop\Beteiligung%20in%20Klassenstufe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Users\sabine\Desktop\aktuelles%20Unterrichtsniveau.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Users\sabine\Desktop\angestrebter%20Schulabschluss.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Users\sabine\Desktop\angestrebter%20Schulabschluss.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Users\sabine\Desktop\GMS%20Oberstufe%20als%20Option.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00D01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613B-974A-BFC5-F8E316FFFB99}"/>
              </c:ext>
            </c:extLst>
          </c:dPt>
          <c:dPt>
            <c:idx val="1"/>
            <c:bubble3D val="0"/>
            <c:spPr>
              <a:solidFill>
                <a:srgbClr val="00830A"/>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613B-974A-BFC5-F8E316FFFB99}"/>
              </c:ext>
            </c:extLst>
          </c:dPt>
          <c:dPt>
            <c:idx val="2"/>
            <c:bubble3D val="0"/>
            <c:spPr>
              <a:solidFill>
                <a:srgbClr val="FF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613B-974A-BFC5-F8E316FFFB99}"/>
              </c:ext>
            </c:extLst>
          </c:dPt>
          <c:dPt>
            <c:idx val="3"/>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613B-974A-BFC5-F8E316FFFB99}"/>
              </c:ext>
            </c:extLst>
          </c:dPt>
          <c:dPt>
            <c:idx val="4"/>
            <c:bubble3D val="0"/>
            <c:spPr>
              <a:solidFill>
                <a:schemeClr val="bg1">
                  <a:lumMod val="6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613B-974A-BFC5-F8E316FFFB99}"/>
              </c:ext>
            </c:extLst>
          </c:dPt>
          <c:dLbls>
            <c:dLbl>
              <c:idx val="0"/>
              <c:layout>
                <c:manualLayout>
                  <c:x val="-2.9299431321084916E-2"/>
                  <c:y val="7.877770487022454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13B-974A-BFC5-F8E316FFFB99}"/>
                </c:ext>
              </c:extLst>
            </c:dLbl>
            <c:dLbl>
              <c:idx val="1"/>
              <c:layout>
                <c:manualLayout>
                  <c:x val="-8.8816710411198596E-2"/>
                  <c:y val="7.461614173228346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13B-974A-BFC5-F8E316FFFB99}"/>
                </c:ext>
              </c:extLst>
            </c:dLbl>
            <c:dLbl>
              <c:idx val="2"/>
              <c:layout>
                <c:manualLayout>
                  <c:x val="-8.7400262467191597E-2"/>
                  <c:y val="-8.18616943715369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13B-974A-BFC5-F8E316FFFB99}"/>
                </c:ext>
              </c:extLst>
            </c:dLbl>
            <c:dLbl>
              <c:idx val="3"/>
              <c:layout>
                <c:manualLayout>
                  <c:x val="9.1592300962379705E-2"/>
                  <c:y val="-0.10702318460192485"/>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13B-974A-BFC5-F8E316FFFB99}"/>
                </c:ext>
              </c:extLst>
            </c:dLbl>
            <c:dLbl>
              <c:idx val="4"/>
              <c:layout>
                <c:manualLayout>
                  <c:x val="1.6764873140857391E-2"/>
                  <c:y val="7.691819772528431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613B-974A-BFC5-F8E316FFFB99}"/>
                </c:ext>
              </c:extLst>
            </c:dLbl>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de-D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'[Umfrage Beteiligung .xlsx]Tabelle1'!$A$1:$A$5</c:f>
              <c:strCache>
                <c:ptCount val="5"/>
                <c:pt idx="0">
                  <c:v>FHG</c:v>
                </c:pt>
                <c:pt idx="1">
                  <c:v>FFG</c:v>
                </c:pt>
                <c:pt idx="2">
                  <c:v>MSG</c:v>
                </c:pt>
                <c:pt idx="3">
                  <c:v>ESS</c:v>
                </c:pt>
                <c:pt idx="4">
                  <c:v>keine Angaben</c:v>
                </c:pt>
              </c:strCache>
            </c:strRef>
          </c:cat>
          <c:val>
            <c:numRef>
              <c:f>'[Umfrage Beteiligung .xlsx]Tabelle1'!$B$1:$B$5</c:f>
              <c:numCache>
                <c:formatCode>General</c:formatCode>
                <c:ptCount val="5"/>
                <c:pt idx="0">
                  <c:v>5</c:v>
                </c:pt>
                <c:pt idx="1">
                  <c:v>17</c:v>
                </c:pt>
                <c:pt idx="2">
                  <c:v>9</c:v>
                </c:pt>
                <c:pt idx="3">
                  <c:v>38</c:v>
                </c:pt>
                <c:pt idx="4">
                  <c:v>4</c:v>
                </c:pt>
              </c:numCache>
            </c:numRef>
          </c:val>
          <c:extLst>
            <c:ext xmlns:c16="http://schemas.microsoft.com/office/drawing/2014/chart" uri="{C3380CC4-5D6E-409C-BE32-E72D297353CC}">
              <c16:uniqueId val="{0000000A-613B-974A-BFC5-F8E316FFFB99}"/>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7115894704338428"/>
          <c:y val="0.21672317002041416"/>
          <c:w val="0.27174386289949048"/>
          <c:h val="0.5619240303295421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de-D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de-D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8726-C947-A118-9BD63312387C}"/>
              </c:ext>
            </c:extLst>
          </c:dPt>
          <c:dPt>
            <c:idx val="1"/>
            <c:bubble3D val="0"/>
            <c:spPr>
              <a:solidFill>
                <a:schemeClr val="accent4">
                  <a:lumMod val="60000"/>
                  <a:lumOff val="4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8726-C947-A118-9BD63312387C}"/>
              </c:ext>
            </c:extLst>
          </c:dPt>
          <c:dPt>
            <c:idx val="2"/>
            <c:bubble3D val="0"/>
            <c:spPr>
              <a:solidFill>
                <a:srgbClr val="FFC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8726-C947-A118-9BD63312387C}"/>
              </c:ext>
            </c:extLst>
          </c:dPt>
          <c:dPt>
            <c:idx val="3"/>
            <c:bubble3D val="0"/>
            <c:spPr>
              <a:solidFill>
                <a:srgbClr val="FF9828"/>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8726-C947-A118-9BD63312387C}"/>
              </c:ext>
            </c:extLst>
          </c:dPt>
          <c:dPt>
            <c:idx val="4"/>
            <c:bubble3D val="0"/>
            <c:spPr>
              <a:solidFill>
                <a:srgbClr val="FF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8726-C947-A118-9BD63312387C}"/>
              </c:ext>
            </c:extLst>
          </c:dPt>
          <c:dPt>
            <c:idx val="5"/>
            <c:bubble3D val="0"/>
            <c:spPr>
              <a:solidFill>
                <a:srgbClr val="C0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8726-C947-A118-9BD63312387C}"/>
              </c:ext>
            </c:extLst>
          </c:dPt>
          <c:dPt>
            <c:idx val="6"/>
            <c:bubble3D val="0"/>
            <c:spPr>
              <a:solidFill>
                <a:schemeClr val="bg1">
                  <a:lumMod val="6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8726-C947-A118-9BD63312387C}"/>
              </c:ext>
            </c:extLst>
          </c:dPt>
          <c:dLbls>
            <c:dLbl>
              <c:idx val="0"/>
              <c:layout>
                <c:manualLayout>
                  <c:x val="-4.583844418945119E-2"/>
                  <c:y val="9.6099216411507857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8726-C947-A118-9BD63312387C}"/>
                </c:ext>
              </c:extLst>
            </c:dLbl>
            <c:dLbl>
              <c:idx val="1"/>
              <c:layout>
                <c:manualLayout>
                  <c:x val="-0.10764995368226039"/>
                  <c:y val="6.356872299968423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726-C947-A118-9BD63312387C}"/>
                </c:ext>
              </c:extLst>
            </c:dLbl>
            <c:dLbl>
              <c:idx val="2"/>
              <c:layout>
                <c:manualLayout>
                  <c:x val="-9.5877142195460868E-2"/>
                  <c:y val="-7.8161935478236813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8726-C947-A118-9BD63312387C}"/>
                </c:ext>
              </c:extLst>
            </c:dLbl>
            <c:dLbl>
              <c:idx val="3"/>
              <c:layout>
                <c:manualLayout>
                  <c:x val="6.6932607688744788E-2"/>
                  <c:y val="-0.1006552467310053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726-C947-A118-9BD63312387C}"/>
                </c:ext>
              </c:extLst>
            </c:dLbl>
            <c:dLbl>
              <c:idx val="4"/>
              <c:layout>
                <c:manualLayout>
                  <c:x val="7.9429345829258799E-2"/>
                  <c:y val="2.9880269203637682E-3"/>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8726-C947-A118-9BD63312387C}"/>
                </c:ext>
              </c:extLst>
            </c:dLbl>
            <c:dLbl>
              <c:idx val="5"/>
              <c:layout>
                <c:manualLayout>
                  <c:x val="5.8289620204509576E-2"/>
                  <c:y val="9.78634821071094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8726-C947-A118-9BD63312387C}"/>
                </c:ext>
              </c:extLst>
            </c:dLbl>
            <c:dLbl>
              <c:idx val="6"/>
              <c:layout>
                <c:manualLayout>
                  <c:x val="1.6643121815655353E-2"/>
                  <c:y val="8.555322523784637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8726-C947-A118-9BD63312387C}"/>
                </c:ext>
              </c:extLst>
            </c:dLbl>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de-D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Tabelle1!$A$1:$A$7</c:f>
              <c:strCache>
                <c:ptCount val="7"/>
                <c:pt idx="0">
                  <c:v>Grundschule</c:v>
                </c:pt>
                <c:pt idx="1">
                  <c:v>Stufe 5</c:v>
                </c:pt>
                <c:pt idx="2">
                  <c:v>Stufe 6</c:v>
                </c:pt>
                <c:pt idx="3">
                  <c:v>Stufe 7</c:v>
                </c:pt>
                <c:pt idx="4">
                  <c:v>Stufe 8</c:v>
                </c:pt>
                <c:pt idx="5">
                  <c:v>Stufe 9</c:v>
                </c:pt>
                <c:pt idx="6">
                  <c:v>Stufe 10</c:v>
                </c:pt>
              </c:strCache>
            </c:strRef>
          </c:cat>
          <c:val>
            <c:numRef>
              <c:f>Tabelle1!$B$1:$B$7</c:f>
              <c:numCache>
                <c:formatCode>General</c:formatCode>
                <c:ptCount val="7"/>
                <c:pt idx="0">
                  <c:v>12.3</c:v>
                </c:pt>
                <c:pt idx="1">
                  <c:v>9.6</c:v>
                </c:pt>
                <c:pt idx="2">
                  <c:v>21.9</c:v>
                </c:pt>
                <c:pt idx="3">
                  <c:v>21.9</c:v>
                </c:pt>
                <c:pt idx="4">
                  <c:v>16.399999999999999</c:v>
                </c:pt>
                <c:pt idx="5">
                  <c:v>13.7</c:v>
                </c:pt>
                <c:pt idx="6">
                  <c:v>4.0999999999999996</c:v>
                </c:pt>
              </c:numCache>
            </c:numRef>
          </c:val>
          <c:extLst>
            <c:ext xmlns:c16="http://schemas.microsoft.com/office/drawing/2014/chart" uri="{C3380CC4-5D6E-409C-BE32-E72D297353CC}">
              <c16:uniqueId val="{0000000E-8726-C947-A118-9BD63312387C}"/>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0"/>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de-DE"/>
          </a:p>
        </c:txPr>
      </c:legendEntry>
      <c:legendEntry>
        <c:idx val="1"/>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de-DE"/>
          </a:p>
        </c:txPr>
      </c:legendEntry>
      <c:legendEntry>
        <c:idx val="2"/>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de-DE"/>
          </a:p>
        </c:txPr>
      </c:legendEntry>
      <c:legendEntry>
        <c:idx val="3"/>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de-DE"/>
          </a:p>
        </c:txPr>
      </c:legendEntry>
      <c:legendEntry>
        <c:idx val="4"/>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de-DE"/>
          </a:p>
        </c:txPr>
      </c:legendEntry>
      <c:legendEntry>
        <c:idx val="5"/>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de-DE"/>
          </a:p>
        </c:txPr>
      </c:legendEntry>
      <c:legendEntry>
        <c:idx val="6"/>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de-DE"/>
          </a:p>
        </c:txPr>
      </c:legendEntry>
      <c:layout>
        <c:manualLayout>
          <c:xMode val="edge"/>
          <c:yMode val="edge"/>
          <c:x val="0.74474764146943939"/>
          <c:y val="0.13964009265790928"/>
          <c:w val="0.25240022386907524"/>
          <c:h val="0.70256000838878196"/>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de-D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de-D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912B-7C4F-B7D2-0A0E2CDE9825}"/>
              </c:ext>
            </c:extLst>
          </c:dPt>
          <c:dPt>
            <c:idx val="1"/>
            <c:bubble3D val="0"/>
            <c:spPr>
              <a:solidFill>
                <a:srgbClr val="FF440F"/>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912B-7C4F-B7D2-0A0E2CDE9825}"/>
              </c:ext>
            </c:extLst>
          </c:dPt>
          <c:dPt>
            <c:idx val="2"/>
            <c:bubble3D val="0"/>
            <c:spPr>
              <a:solidFill>
                <a:srgbClr val="FFC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912B-7C4F-B7D2-0A0E2CDE9825}"/>
              </c:ext>
            </c:extLst>
          </c:dPt>
          <c:dPt>
            <c:idx val="3"/>
            <c:bubble3D val="0"/>
            <c:spPr>
              <a:solidFill>
                <a:srgbClr val="FF8A0B"/>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912B-7C4F-B7D2-0A0E2CDE9825}"/>
              </c:ext>
            </c:extLst>
          </c:dPt>
          <c:dPt>
            <c:idx val="4"/>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912B-7C4F-B7D2-0A0E2CDE9825}"/>
              </c:ext>
            </c:extLst>
          </c:dPt>
          <c:dPt>
            <c:idx val="5"/>
            <c:bubble3D val="0"/>
            <c:spPr>
              <a:solidFill>
                <a:schemeClr val="bg1">
                  <a:lumMod val="6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912B-7C4F-B7D2-0A0E2CDE9825}"/>
              </c:ext>
            </c:extLst>
          </c:dPt>
          <c:dLbls>
            <c:dLbl>
              <c:idx val="0"/>
              <c:layout>
                <c:manualLayout>
                  <c:x val="-1.5461826462868611E-2"/>
                  <c:y val="8.303836658977074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12B-7C4F-B7D2-0A0E2CDE9825}"/>
                </c:ext>
              </c:extLst>
            </c:dLbl>
            <c:dLbl>
              <c:idx val="1"/>
              <c:layout>
                <c:manualLayout>
                  <c:x val="-0.10227149915084144"/>
                  <c:y val="7.163888440750867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12B-7C4F-B7D2-0A0E2CDE9825}"/>
                </c:ext>
              </c:extLst>
            </c:dLbl>
            <c:dLbl>
              <c:idx val="2"/>
              <c:layout>
                <c:manualLayout>
                  <c:x val="-4.6487565852829545E-2"/>
                  <c:y val="-0.11461754780652418"/>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12B-7C4F-B7D2-0A0E2CDE9825}"/>
                </c:ext>
              </c:extLst>
            </c:dLbl>
            <c:dLbl>
              <c:idx val="3"/>
              <c:layout>
                <c:manualLayout>
                  <c:x val="5.8556477652523656E-2"/>
                  <c:y val="1.6729002624671863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912B-7C4F-B7D2-0A0E2CDE9825}"/>
                </c:ext>
              </c:extLst>
            </c:dLbl>
            <c:dLbl>
              <c:idx val="4"/>
              <c:layout>
                <c:manualLayout>
                  <c:x val="5.795970356646591E-2"/>
                  <c:y val="8.372643081277528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912B-7C4F-B7D2-0A0E2CDE9825}"/>
                </c:ext>
              </c:extLst>
            </c:dLbl>
            <c:dLbl>
              <c:idx val="5"/>
              <c:layout>
                <c:manualLayout>
                  <c:x val="4.2736362091429217E-3"/>
                  <c:y val="2.836637607799023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912B-7C4F-B7D2-0A0E2CDE9825}"/>
                </c:ext>
              </c:extLst>
            </c:dLbl>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de-D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Tabelle1!$A$1:$A$6</c:f>
              <c:strCache>
                <c:ptCount val="6"/>
                <c:pt idx="0">
                  <c:v>Durchgehend grundlegendes Niveau</c:v>
                </c:pt>
                <c:pt idx="1">
                  <c:v>Durchgehend mittleres Niveau</c:v>
                </c:pt>
                <c:pt idx="2">
                  <c:v>Durchgehend erweitertes Niveau</c:v>
                </c:pt>
                <c:pt idx="3">
                  <c:v>Lernen auf zwei Niveaus</c:v>
                </c:pt>
                <c:pt idx="4">
                  <c:v>Lernen auf drei Niveaus</c:v>
                </c:pt>
                <c:pt idx="5">
                  <c:v>keine Angaben</c:v>
                </c:pt>
              </c:strCache>
            </c:strRef>
          </c:cat>
          <c:val>
            <c:numRef>
              <c:f>Tabelle1!$B$1:$B$6</c:f>
              <c:numCache>
                <c:formatCode>General</c:formatCode>
                <c:ptCount val="6"/>
                <c:pt idx="0">
                  <c:v>4.3</c:v>
                </c:pt>
                <c:pt idx="1">
                  <c:v>21.4</c:v>
                </c:pt>
                <c:pt idx="2">
                  <c:v>34.299999999999997</c:v>
                </c:pt>
                <c:pt idx="3">
                  <c:v>31.4</c:v>
                </c:pt>
                <c:pt idx="4">
                  <c:v>7.1</c:v>
                </c:pt>
                <c:pt idx="5">
                  <c:v>1.4</c:v>
                </c:pt>
              </c:numCache>
            </c:numRef>
          </c:val>
          <c:extLst>
            <c:ext xmlns:c16="http://schemas.microsoft.com/office/drawing/2014/chart" uri="{C3380CC4-5D6E-409C-BE32-E72D297353CC}">
              <c16:uniqueId val="{0000000C-912B-7C4F-B7D2-0A0E2CDE982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534416010498687"/>
          <c:y val="7.4256470078858508E-2"/>
          <c:w val="0.34490099583140338"/>
          <c:h val="0.78143941013086093"/>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de-D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de-D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1F33-8643-8160-1CE56DE623D5}"/>
              </c:ext>
            </c:extLst>
          </c:dPt>
          <c:dPt>
            <c:idx val="1"/>
            <c:bubble3D val="0"/>
            <c:spPr>
              <a:solidFill>
                <a:srgbClr val="FF440F"/>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1F33-8643-8160-1CE56DE623D5}"/>
              </c:ext>
            </c:extLst>
          </c:dPt>
          <c:dPt>
            <c:idx val="2"/>
            <c:bubble3D val="0"/>
            <c:spPr>
              <a:solidFill>
                <a:srgbClr val="FF8A0B"/>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1F33-8643-8160-1CE56DE623D5}"/>
              </c:ext>
            </c:extLst>
          </c:dPt>
          <c:dPt>
            <c:idx val="3"/>
            <c:bubble3D val="0"/>
            <c:spPr>
              <a:solidFill>
                <a:srgbClr val="FFDF5A"/>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1F33-8643-8160-1CE56DE623D5}"/>
              </c:ext>
            </c:extLst>
          </c:dPt>
          <c:dPt>
            <c:idx val="4"/>
            <c:bubble3D val="0"/>
            <c:spPr>
              <a:solidFill>
                <a:schemeClr val="bg1">
                  <a:lumMod val="6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9-1F33-8643-8160-1CE56DE623D5}"/>
              </c:ext>
            </c:extLst>
          </c:dPt>
          <c:dPt>
            <c:idx val="5"/>
            <c:bubble3D val="0"/>
            <c:spPr>
              <a:solidFill>
                <a:srgbClr val="C0000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B-1F33-8643-8160-1CE56DE623D5}"/>
              </c:ext>
            </c:extLst>
          </c:dPt>
          <c:dPt>
            <c:idx val="6"/>
            <c:bubble3D val="0"/>
            <c:spPr>
              <a:solidFill>
                <a:srgbClr val="9941DC"/>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D-1F33-8643-8160-1CE56DE623D5}"/>
              </c:ext>
            </c:extLst>
          </c:dPt>
          <c:dLbls>
            <c:dLbl>
              <c:idx val="0"/>
              <c:layout>
                <c:manualLayout>
                  <c:x val="-3.0154585456229781E-2"/>
                  <c:y val="8.479621670391956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1F33-8643-8160-1CE56DE623D5}"/>
                </c:ext>
              </c:extLst>
            </c:dLbl>
            <c:dLbl>
              <c:idx val="1"/>
              <c:layout>
                <c:manualLayout>
                  <c:x val="-0.10622105141269116"/>
                  <c:y val="2.005245283174962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1F33-8643-8160-1CE56DE623D5}"/>
                </c:ext>
              </c:extLst>
            </c:dLbl>
            <c:dLbl>
              <c:idx val="2"/>
              <c:layout>
                <c:manualLayout>
                  <c:x val="-8.7660568164273589E-2"/>
                  <c:y val="-6.8073084646607551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1F33-8643-8160-1CE56DE623D5}"/>
                </c:ext>
              </c:extLst>
            </c:dLbl>
            <c:dLbl>
              <c:idx val="3"/>
              <c:layout>
                <c:manualLayout>
                  <c:x val="6.4670509558585595E-2"/>
                  <c:y val="-0.11233056609567259"/>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1F33-8643-8160-1CE56DE623D5}"/>
                </c:ext>
              </c:extLst>
            </c:dLbl>
            <c:dLbl>
              <c:idx val="4"/>
              <c:layout>
                <c:manualLayout>
                  <c:x val="3.9923829525338302E-2"/>
                  <c:y val="9.1642357379422279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9-1F33-8643-8160-1CE56DE623D5}"/>
                </c:ext>
              </c:extLst>
            </c:dLbl>
            <c:dLbl>
              <c:idx val="5"/>
              <c:layout>
                <c:manualLayout>
                  <c:x val="1.4448438203886846E-2"/>
                  <c:y val="2.9976366986160158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B-1F33-8643-8160-1CE56DE623D5}"/>
                </c:ext>
              </c:extLst>
            </c:dLbl>
            <c:dLbl>
              <c:idx val="6"/>
              <c:layout>
                <c:manualLayout>
                  <c:x val="1.7762248468941384E-2"/>
                  <c:y val="0.1004465587634879"/>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D-1F33-8643-8160-1CE56DE623D5}"/>
                </c:ext>
              </c:extLst>
            </c:dLbl>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tx1"/>
                    </a:solidFill>
                    <a:latin typeface="+mn-lt"/>
                    <a:ea typeface="+mn-ea"/>
                    <a:cs typeface="+mn-cs"/>
                  </a:defRPr>
                </a:pPr>
                <a:endParaRPr lang="de-D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Tabelle1!$A$1:$A$7</c:f>
              <c:strCache>
                <c:ptCount val="5"/>
                <c:pt idx="0">
                  <c:v>Hauptschulabschluss </c:v>
                </c:pt>
                <c:pt idx="1">
                  <c:v>Mittlerer Bildungsabschluss</c:v>
                </c:pt>
                <c:pt idx="2">
                  <c:v>Fachhochschulreife</c:v>
                </c:pt>
                <c:pt idx="3">
                  <c:v>Allgemeine Hochschulreife</c:v>
                </c:pt>
                <c:pt idx="4">
                  <c:v>keine Angaben</c:v>
                </c:pt>
              </c:strCache>
            </c:strRef>
          </c:cat>
          <c:val>
            <c:numRef>
              <c:f>Tabelle1!$B$1:$B$7</c:f>
              <c:numCache>
                <c:formatCode>General</c:formatCode>
                <c:ptCount val="7"/>
                <c:pt idx="0">
                  <c:v>6.8</c:v>
                </c:pt>
                <c:pt idx="1">
                  <c:v>24.7</c:v>
                </c:pt>
                <c:pt idx="2">
                  <c:v>5.5</c:v>
                </c:pt>
                <c:pt idx="3">
                  <c:v>52.1</c:v>
                </c:pt>
                <c:pt idx="4">
                  <c:v>11</c:v>
                </c:pt>
              </c:numCache>
            </c:numRef>
          </c:val>
          <c:extLst>
            <c:ext xmlns:c16="http://schemas.microsoft.com/office/drawing/2014/chart" uri="{C3380CC4-5D6E-409C-BE32-E72D297353CC}">
              <c16:uniqueId val="{0000000E-1F33-8643-8160-1CE56DE623D5}"/>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5"/>
        <c:delete val="1"/>
      </c:legendEntry>
      <c:legendEntry>
        <c:idx val="6"/>
        <c:delete val="1"/>
      </c:legendEntry>
      <c:layout>
        <c:manualLayout>
          <c:xMode val="edge"/>
          <c:yMode val="edge"/>
          <c:x val="0.65826154083680721"/>
          <c:y val="0.1398769252083959"/>
          <c:w val="0.32507179249652618"/>
          <c:h val="0.70526387189138018"/>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200" b="0" i="0" u="none" strike="noStrike" kern="1200" baseline="0">
              <a:solidFill>
                <a:schemeClr val="dk1">
                  <a:lumMod val="75000"/>
                  <a:lumOff val="25000"/>
                </a:schemeClr>
              </a:solidFill>
              <a:latin typeface="+mn-lt"/>
              <a:ea typeface="+mn-ea"/>
              <a:cs typeface="+mn-cs"/>
            </a:defRPr>
          </a:pPr>
          <a:endParaRPr lang="de-D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de-D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FF440F"/>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541-CC4A-859A-C85DF186884B}"/>
              </c:ext>
            </c:extLst>
          </c:dPt>
          <c:dPt>
            <c:idx val="1"/>
            <c:bubble3D val="0"/>
            <c:spPr>
              <a:solidFill>
                <a:srgbClr val="FFEF5A"/>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541-CC4A-859A-C85DF186884B}"/>
              </c:ext>
            </c:extLst>
          </c:dPt>
          <c:dLbls>
            <c:dLbl>
              <c:idx val="0"/>
              <c:layout>
                <c:manualLayout>
                  <c:x val="-0.11757584529874943"/>
                  <c:y val="-9.5467187334102754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C541-CC4A-859A-C85DF186884B}"/>
                </c:ext>
              </c:extLst>
            </c:dLbl>
            <c:dLbl>
              <c:idx val="1"/>
              <c:layout>
                <c:manualLayout>
                  <c:x val="9.5246123748420314E-2"/>
                  <c:y val="0.13434309422446597"/>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C541-CC4A-859A-C85DF186884B}"/>
                </c:ext>
              </c:extLst>
            </c:dLbl>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de-D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Tabelle1!$A$1:$A$2</c:f>
              <c:strCache>
                <c:ptCount val="2"/>
                <c:pt idx="0">
                  <c:v>Mittleres Niveau und Realschulprüfung</c:v>
                </c:pt>
                <c:pt idx="1">
                  <c:v>Erweitertes Niveau und Versetzungszeugnis</c:v>
                </c:pt>
              </c:strCache>
            </c:strRef>
          </c:cat>
          <c:val>
            <c:numRef>
              <c:f>Tabelle1!$B$1:$B$2</c:f>
              <c:numCache>
                <c:formatCode>General</c:formatCode>
                <c:ptCount val="2"/>
                <c:pt idx="0">
                  <c:v>49.3</c:v>
                </c:pt>
                <c:pt idx="1">
                  <c:v>50.7</c:v>
                </c:pt>
              </c:numCache>
            </c:numRef>
          </c:val>
          <c:extLst>
            <c:ext xmlns:c16="http://schemas.microsoft.com/office/drawing/2014/chart" uri="{C3380CC4-5D6E-409C-BE32-E72D297353CC}">
              <c16:uniqueId val="{00000004-C541-CC4A-859A-C85DF186884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de-D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de-D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spPr>
              <a:solidFill>
                <a:srgbClr val="00830A"/>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7F8B-774E-8960-85EF3C1DC5A0}"/>
              </c:ext>
            </c:extLst>
          </c:dPt>
          <c:dPt>
            <c:idx val="1"/>
            <c:bubble3D val="0"/>
            <c:spPr>
              <a:solidFill>
                <a:srgbClr val="0070C0"/>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7F8B-774E-8960-85EF3C1DC5A0}"/>
              </c:ext>
            </c:extLst>
          </c:dPt>
          <c:dPt>
            <c:idx val="2"/>
            <c:bubble3D val="0"/>
            <c:spPr>
              <a:solidFill>
                <a:schemeClr val="bg1">
                  <a:lumMod val="65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7F8B-774E-8960-85EF3C1DC5A0}"/>
              </c:ext>
            </c:extLst>
          </c:dPt>
          <c:dLbls>
            <c:dLbl>
              <c:idx val="0"/>
              <c:layout>
                <c:manualLayout>
                  <c:x val="-2.2726469369347406E-2"/>
                  <c:y val="-0.1381708454206383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1-7F8B-774E-8960-85EF3C1DC5A0}"/>
                </c:ext>
              </c:extLst>
            </c:dLbl>
            <c:dLbl>
              <c:idx val="1"/>
              <c:layout>
                <c:manualLayout>
                  <c:x val="7.6988574957542077E-2"/>
                  <c:y val="6.9087715089013943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3-7F8B-774E-8960-85EF3C1DC5A0}"/>
                </c:ext>
              </c:extLst>
            </c:dLbl>
            <c:dLbl>
              <c:idx val="2"/>
              <c:layout>
                <c:manualLayout>
                  <c:x val="7.8480971128608926E-2"/>
                  <c:y val="9.881190567131305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5-7F8B-774E-8960-85EF3C1DC5A0}"/>
                </c:ext>
              </c:extLst>
            </c:dLbl>
            <c:spPr>
              <a:no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400" b="1" i="0" u="none" strike="noStrike" kern="1200" baseline="0">
                    <a:solidFill>
                      <a:sysClr val="windowText" lastClr="000000"/>
                    </a:solidFill>
                    <a:latin typeface="+mn-lt"/>
                    <a:ea typeface="+mn-ea"/>
                    <a:cs typeface="+mn-cs"/>
                  </a:defRPr>
                </a:pPr>
                <a:endParaRPr lang="de-DE"/>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Tabelle1!$A$1:$A$3</c:f>
              <c:strCache>
                <c:ptCount val="3"/>
                <c:pt idx="0">
                  <c:v>Abitur an einer GMS-Oberstufe ist eine Option</c:v>
                </c:pt>
                <c:pt idx="1">
                  <c:v>GMS-Oberstufe ist keine Option</c:v>
                </c:pt>
                <c:pt idx="2">
                  <c:v>Hochschulreife wird nicht angestrebt</c:v>
                </c:pt>
              </c:strCache>
            </c:strRef>
          </c:cat>
          <c:val>
            <c:numRef>
              <c:f>Tabelle1!$B$1:$B$3</c:f>
              <c:numCache>
                <c:formatCode>General</c:formatCode>
                <c:ptCount val="3"/>
                <c:pt idx="0">
                  <c:v>83</c:v>
                </c:pt>
                <c:pt idx="1">
                  <c:v>6</c:v>
                </c:pt>
                <c:pt idx="2">
                  <c:v>11</c:v>
                </c:pt>
              </c:numCache>
            </c:numRef>
          </c:val>
          <c:extLst>
            <c:ext xmlns:c16="http://schemas.microsoft.com/office/drawing/2014/chart" uri="{C3380CC4-5D6E-409C-BE32-E72D297353CC}">
              <c16:uniqueId val="{00000006-7F8B-774E-8960-85EF3C1DC5A0}"/>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ayout>
        <c:manualLayout>
          <c:xMode val="edge"/>
          <c:yMode val="edge"/>
          <c:x val="0.64925190755954265"/>
          <c:y val="0.16579865689635687"/>
          <c:w val="0.32559329367884743"/>
          <c:h val="0.64746967185321935"/>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1400" b="0" i="0" u="none" strike="noStrike" kern="1200" baseline="0">
              <a:solidFill>
                <a:schemeClr val="dk1">
                  <a:lumMod val="75000"/>
                  <a:lumOff val="25000"/>
                </a:schemeClr>
              </a:solidFill>
              <a:latin typeface="+mn-lt"/>
              <a:ea typeface="+mn-ea"/>
              <a:cs typeface="+mn-cs"/>
            </a:defRPr>
          </a:pPr>
          <a:endParaRPr lang="de-DE"/>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de-D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5B2F493-FDEF-D445-A261-74D359EE1BF4}" type="doc">
      <dgm:prSet loTypeId="urn:microsoft.com/office/officeart/2005/8/layout/radial6" loCatId="" qsTypeId="urn:microsoft.com/office/officeart/2005/8/quickstyle/3d3" qsCatId="3D" csTypeId="urn:microsoft.com/office/officeart/2005/8/colors/colorful5" csCatId="colorful" phldr="1"/>
      <dgm:spPr/>
      <dgm:t>
        <a:bodyPr/>
        <a:lstStyle/>
        <a:p>
          <a:endParaRPr lang="de-DE"/>
        </a:p>
      </dgm:t>
    </dgm:pt>
    <dgm:pt modelId="{E45EC5A4-E0BD-7C40-AA7F-4CF8731F720F}">
      <dgm:prSet phldrT="[Text]"/>
      <dgm:spPr>
        <a:solidFill>
          <a:srgbClr val="FFC000"/>
        </a:solidFill>
      </dgm:spPr>
      <dgm:t>
        <a:bodyPr/>
        <a:lstStyle/>
        <a:p>
          <a:r>
            <a:rPr lang="de-DE" dirty="0">
              <a:solidFill>
                <a:srgbClr val="002060"/>
              </a:solidFill>
            </a:rPr>
            <a:t>Eltern für die GMS Oberstufe</a:t>
          </a:r>
        </a:p>
      </dgm:t>
    </dgm:pt>
    <dgm:pt modelId="{51C87371-C7C7-DF47-AE95-2A713BD143A8}" type="parTrans" cxnId="{BDA7D257-2E46-5B44-94CE-6B62B2AC2F8D}">
      <dgm:prSet/>
      <dgm:spPr/>
      <dgm:t>
        <a:bodyPr/>
        <a:lstStyle/>
        <a:p>
          <a:endParaRPr lang="de-DE">
            <a:solidFill>
              <a:srgbClr val="002060"/>
            </a:solidFill>
          </a:endParaRPr>
        </a:p>
      </dgm:t>
    </dgm:pt>
    <dgm:pt modelId="{DFEEE0D6-618B-C34F-8725-C32F4B8173DE}" type="sibTrans" cxnId="{BDA7D257-2E46-5B44-94CE-6B62B2AC2F8D}">
      <dgm:prSet/>
      <dgm:spPr/>
      <dgm:t>
        <a:bodyPr/>
        <a:lstStyle/>
        <a:p>
          <a:endParaRPr lang="de-DE">
            <a:solidFill>
              <a:srgbClr val="002060"/>
            </a:solidFill>
          </a:endParaRPr>
        </a:p>
      </dgm:t>
    </dgm:pt>
    <dgm:pt modelId="{37888308-8371-5C44-9D06-83C932CCE547}">
      <dgm:prSet phldrT="[Text]"/>
      <dgm:spPr>
        <a:solidFill>
          <a:srgbClr val="0069B5"/>
        </a:solidFill>
      </dgm:spPr>
      <dgm:t>
        <a:bodyPr/>
        <a:lstStyle/>
        <a:p>
          <a:r>
            <a:rPr lang="de-DE">
              <a:solidFill>
                <a:schemeClr val="bg1"/>
              </a:solidFill>
            </a:rPr>
            <a:t>Eduard-Spranger</a:t>
          </a:r>
        </a:p>
      </dgm:t>
    </dgm:pt>
    <dgm:pt modelId="{D3453724-8AF2-F94D-A7A6-C59E0FAF86A3}" type="parTrans" cxnId="{70A36C9E-E34E-C441-9EFF-DD7D84EA2279}">
      <dgm:prSet/>
      <dgm:spPr/>
      <dgm:t>
        <a:bodyPr/>
        <a:lstStyle/>
        <a:p>
          <a:endParaRPr lang="de-DE">
            <a:solidFill>
              <a:srgbClr val="002060"/>
            </a:solidFill>
          </a:endParaRPr>
        </a:p>
      </dgm:t>
    </dgm:pt>
    <dgm:pt modelId="{F9FA2ACE-B608-3E47-9592-8DE7629DB681}" type="sibTrans" cxnId="{70A36C9E-E34E-C441-9EFF-DD7D84EA2279}">
      <dgm:prSet/>
      <dgm:spPr>
        <a:solidFill>
          <a:srgbClr val="0069B5"/>
        </a:solidFill>
      </dgm:spPr>
      <dgm:t>
        <a:bodyPr/>
        <a:lstStyle/>
        <a:p>
          <a:endParaRPr lang="de-DE">
            <a:solidFill>
              <a:srgbClr val="002060"/>
            </a:solidFill>
          </a:endParaRPr>
        </a:p>
      </dgm:t>
    </dgm:pt>
    <dgm:pt modelId="{49B653A7-8139-AC4A-A17E-D98051715710}">
      <dgm:prSet phldrT="[Text]"/>
      <dgm:spPr>
        <a:solidFill>
          <a:schemeClr val="tx1">
            <a:lumMod val="65000"/>
            <a:lumOff val="35000"/>
          </a:schemeClr>
        </a:solidFill>
        <a:ln>
          <a:solidFill>
            <a:schemeClr val="bg1"/>
          </a:solidFill>
        </a:ln>
      </dgm:spPr>
      <dgm:t>
        <a:bodyPr/>
        <a:lstStyle/>
        <a:p>
          <a:r>
            <a:rPr lang="de-DE">
              <a:solidFill>
                <a:schemeClr val="bg1"/>
              </a:solidFill>
            </a:rPr>
            <a:t>Friedrich-Hoffmann</a:t>
          </a:r>
        </a:p>
      </dgm:t>
    </dgm:pt>
    <dgm:pt modelId="{2BF79FE8-A281-4549-9382-D1BEB3755F4D}" type="parTrans" cxnId="{11E6CC18-F329-6440-AE0F-72A6F73F622A}">
      <dgm:prSet/>
      <dgm:spPr/>
      <dgm:t>
        <a:bodyPr/>
        <a:lstStyle/>
        <a:p>
          <a:endParaRPr lang="de-DE">
            <a:solidFill>
              <a:srgbClr val="002060"/>
            </a:solidFill>
          </a:endParaRPr>
        </a:p>
      </dgm:t>
    </dgm:pt>
    <dgm:pt modelId="{3E06CA6E-00DC-BA40-A9CF-82BAD76D5B85}" type="sibTrans" cxnId="{11E6CC18-F329-6440-AE0F-72A6F73F622A}">
      <dgm:prSet/>
      <dgm:spPr>
        <a:solidFill>
          <a:schemeClr val="tx1">
            <a:lumMod val="65000"/>
            <a:lumOff val="35000"/>
          </a:schemeClr>
        </a:solidFill>
      </dgm:spPr>
      <dgm:t>
        <a:bodyPr/>
        <a:lstStyle/>
        <a:p>
          <a:endParaRPr lang="de-DE">
            <a:solidFill>
              <a:srgbClr val="002060"/>
            </a:solidFill>
          </a:endParaRPr>
        </a:p>
      </dgm:t>
    </dgm:pt>
    <dgm:pt modelId="{2B29E074-121B-254F-B01F-CA3CF0E4E400}">
      <dgm:prSet phldrT="[Text]"/>
      <dgm:spPr>
        <a:solidFill>
          <a:srgbClr val="FF0000"/>
        </a:solidFill>
      </dgm:spPr>
      <dgm:t>
        <a:bodyPr/>
        <a:lstStyle/>
        <a:p>
          <a:r>
            <a:rPr lang="de-DE">
              <a:solidFill>
                <a:schemeClr val="bg1"/>
              </a:solidFill>
            </a:rPr>
            <a:t>Minna-</a:t>
          </a:r>
        </a:p>
        <a:p>
          <a:r>
            <a:rPr lang="de-DE">
              <a:solidFill>
                <a:schemeClr val="bg1"/>
              </a:solidFill>
            </a:rPr>
            <a:t>Specht</a:t>
          </a:r>
        </a:p>
      </dgm:t>
    </dgm:pt>
    <dgm:pt modelId="{C3637017-5FD7-3C4C-899C-1BFE5F5629FE}" type="parTrans" cxnId="{C87890C3-90E8-5748-8CF9-3CF7090F476C}">
      <dgm:prSet/>
      <dgm:spPr/>
      <dgm:t>
        <a:bodyPr/>
        <a:lstStyle/>
        <a:p>
          <a:endParaRPr lang="de-DE">
            <a:solidFill>
              <a:srgbClr val="002060"/>
            </a:solidFill>
          </a:endParaRPr>
        </a:p>
      </dgm:t>
    </dgm:pt>
    <dgm:pt modelId="{FED5D9B2-8797-F74F-BC62-5502A56057F6}" type="sibTrans" cxnId="{C87890C3-90E8-5748-8CF9-3CF7090F476C}">
      <dgm:prSet/>
      <dgm:spPr>
        <a:solidFill>
          <a:srgbClr val="FF0000"/>
        </a:solidFill>
      </dgm:spPr>
      <dgm:t>
        <a:bodyPr/>
        <a:lstStyle/>
        <a:p>
          <a:endParaRPr lang="de-DE">
            <a:solidFill>
              <a:srgbClr val="002060"/>
            </a:solidFill>
          </a:endParaRPr>
        </a:p>
      </dgm:t>
    </dgm:pt>
    <dgm:pt modelId="{9CD5219B-7A6F-4347-A226-CE7B1A573C1E}">
      <dgm:prSet/>
      <dgm:spPr>
        <a:solidFill>
          <a:srgbClr val="0E543A"/>
        </a:solidFill>
      </dgm:spPr>
      <dgm:t>
        <a:bodyPr/>
        <a:lstStyle/>
        <a:p>
          <a:r>
            <a:rPr lang="de-DE">
              <a:solidFill>
                <a:schemeClr val="bg1"/>
              </a:solidFill>
            </a:rPr>
            <a:t>Gustav-Werner</a:t>
          </a:r>
        </a:p>
      </dgm:t>
    </dgm:pt>
    <dgm:pt modelId="{7AA2129B-24EA-3541-A2FD-B808FB0D24E1}" type="parTrans" cxnId="{3798EB20-3F9A-4B43-832D-725151CBC371}">
      <dgm:prSet/>
      <dgm:spPr/>
      <dgm:t>
        <a:bodyPr/>
        <a:lstStyle/>
        <a:p>
          <a:endParaRPr lang="de-DE">
            <a:solidFill>
              <a:srgbClr val="002060"/>
            </a:solidFill>
          </a:endParaRPr>
        </a:p>
      </dgm:t>
    </dgm:pt>
    <dgm:pt modelId="{11604B99-A302-7743-A966-60092ECED669}" type="sibTrans" cxnId="{3798EB20-3F9A-4B43-832D-725151CBC371}">
      <dgm:prSet/>
      <dgm:spPr>
        <a:solidFill>
          <a:srgbClr val="0E543A"/>
        </a:solidFill>
      </dgm:spPr>
      <dgm:t>
        <a:bodyPr/>
        <a:lstStyle/>
        <a:p>
          <a:endParaRPr lang="de-DE">
            <a:solidFill>
              <a:srgbClr val="002060"/>
            </a:solidFill>
          </a:endParaRPr>
        </a:p>
      </dgm:t>
    </dgm:pt>
    <dgm:pt modelId="{1E90C851-22CE-F74D-A002-E677B946BE7E}">
      <dgm:prSet/>
      <dgm:spPr>
        <a:solidFill>
          <a:srgbClr val="548235"/>
        </a:solidFill>
      </dgm:spPr>
      <dgm:t>
        <a:bodyPr/>
        <a:lstStyle/>
        <a:p>
          <a:r>
            <a:rPr lang="de-DE" dirty="0"/>
            <a:t>Friedrich-Förster</a:t>
          </a:r>
        </a:p>
      </dgm:t>
    </dgm:pt>
    <dgm:pt modelId="{34B95484-CAF7-9541-A82A-489D0884593A}" type="parTrans" cxnId="{C3C3E3A8-8431-E148-9DE1-229115E84234}">
      <dgm:prSet/>
      <dgm:spPr/>
      <dgm:t>
        <a:bodyPr/>
        <a:lstStyle/>
        <a:p>
          <a:endParaRPr lang="de-DE"/>
        </a:p>
      </dgm:t>
    </dgm:pt>
    <dgm:pt modelId="{AB9D18CB-7E66-0244-9C75-9FD49044D2AE}" type="sibTrans" cxnId="{C3C3E3A8-8431-E148-9DE1-229115E84234}">
      <dgm:prSet/>
      <dgm:spPr>
        <a:solidFill>
          <a:srgbClr val="548235"/>
        </a:solidFill>
      </dgm:spPr>
      <dgm:t>
        <a:bodyPr/>
        <a:lstStyle/>
        <a:p>
          <a:endParaRPr lang="de-DE"/>
        </a:p>
      </dgm:t>
    </dgm:pt>
    <dgm:pt modelId="{004AEDD1-89D9-EC4A-A991-9A3D7707118C}">
      <dgm:prSet/>
      <dgm:spPr>
        <a:solidFill>
          <a:srgbClr val="EA73A9"/>
        </a:solidFill>
        <a:ln>
          <a:solidFill>
            <a:srgbClr val="00B0F0"/>
          </a:solidFill>
        </a:ln>
      </dgm:spPr>
      <dgm:t>
        <a:bodyPr/>
        <a:lstStyle/>
        <a:p>
          <a:r>
            <a:rPr lang="de-DE">
              <a:solidFill>
                <a:schemeClr val="bg1"/>
              </a:solidFill>
            </a:rPr>
            <a:t>Barbara-</a:t>
          </a:r>
        </a:p>
        <a:p>
          <a:r>
            <a:rPr lang="de-DE">
              <a:solidFill>
                <a:schemeClr val="bg1"/>
              </a:solidFill>
            </a:rPr>
            <a:t>Gonzaga</a:t>
          </a:r>
        </a:p>
      </dgm:t>
    </dgm:pt>
    <dgm:pt modelId="{87DB48EC-FB78-214E-87F0-BC8F85CDC426}" type="parTrans" cxnId="{6003DA01-F02B-2947-8F0A-826EA17DDDC8}">
      <dgm:prSet/>
      <dgm:spPr/>
      <dgm:t>
        <a:bodyPr/>
        <a:lstStyle/>
        <a:p>
          <a:endParaRPr lang="de-DE"/>
        </a:p>
      </dgm:t>
    </dgm:pt>
    <dgm:pt modelId="{DD8113EF-34C1-FC4E-905B-C6F18CA3B7CE}" type="sibTrans" cxnId="{6003DA01-F02B-2947-8F0A-826EA17DDDC8}">
      <dgm:prSet/>
      <dgm:spPr>
        <a:solidFill>
          <a:srgbClr val="EA73A9"/>
        </a:solidFill>
      </dgm:spPr>
      <dgm:t>
        <a:bodyPr/>
        <a:lstStyle/>
        <a:p>
          <a:endParaRPr lang="de-DE">
            <a:solidFill>
              <a:srgbClr val="FFA838"/>
            </a:solidFill>
          </a:endParaRPr>
        </a:p>
      </dgm:t>
    </dgm:pt>
    <dgm:pt modelId="{0B9B94B1-744C-374B-B59E-5013E1A8ED5D}" type="pres">
      <dgm:prSet presAssocID="{15B2F493-FDEF-D445-A261-74D359EE1BF4}" presName="Name0" presStyleCnt="0">
        <dgm:presLayoutVars>
          <dgm:chMax val="1"/>
          <dgm:dir/>
          <dgm:animLvl val="ctr"/>
          <dgm:resizeHandles val="exact"/>
        </dgm:presLayoutVars>
      </dgm:prSet>
      <dgm:spPr/>
      <dgm:t>
        <a:bodyPr/>
        <a:lstStyle/>
        <a:p>
          <a:endParaRPr lang="de-DE"/>
        </a:p>
      </dgm:t>
    </dgm:pt>
    <dgm:pt modelId="{4B497E69-7A26-EE40-9990-F169897B27C2}" type="pres">
      <dgm:prSet presAssocID="{E45EC5A4-E0BD-7C40-AA7F-4CF8731F720F}" presName="centerShape" presStyleLbl="node0" presStyleIdx="0" presStyleCnt="1"/>
      <dgm:spPr/>
      <dgm:t>
        <a:bodyPr/>
        <a:lstStyle/>
        <a:p>
          <a:endParaRPr lang="de-DE"/>
        </a:p>
      </dgm:t>
    </dgm:pt>
    <dgm:pt modelId="{41916646-FF3B-0D40-A78B-D62433774509}" type="pres">
      <dgm:prSet presAssocID="{37888308-8371-5C44-9D06-83C932CCE547}" presName="node" presStyleLbl="node1" presStyleIdx="0" presStyleCnt="6">
        <dgm:presLayoutVars>
          <dgm:bulletEnabled val="1"/>
        </dgm:presLayoutVars>
      </dgm:prSet>
      <dgm:spPr/>
      <dgm:t>
        <a:bodyPr/>
        <a:lstStyle/>
        <a:p>
          <a:endParaRPr lang="de-DE"/>
        </a:p>
      </dgm:t>
    </dgm:pt>
    <dgm:pt modelId="{5CB17904-F4B1-6747-8BA0-6DA27386E905}" type="pres">
      <dgm:prSet presAssocID="{37888308-8371-5C44-9D06-83C932CCE547}" presName="dummy" presStyleCnt="0"/>
      <dgm:spPr/>
    </dgm:pt>
    <dgm:pt modelId="{17B20F66-8DA3-6346-8D75-6A2307563645}" type="pres">
      <dgm:prSet presAssocID="{F9FA2ACE-B608-3E47-9592-8DE7629DB681}" presName="sibTrans" presStyleLbl="sibTrans2D1" presStyleIdx="0" presStyleCnt="6"/>
      <dgm:spPr/>
      <dgm:t>
        <a:bodyPr/>
        <a:lstStyle/>
        <a:p>
          <a:endParaRPr lang="de-DE"/>
        </a:p>
      </dgm:t>
    </dgm:pt>
    <dgm:pt modelId="{A8967B8E-B068-064E-BE63-80FA6A54F33F}" type="pres">
      <dgm:prSet presAssocID="{49B653A7-8139-AC4A-A17E-D98051715710}" presName="node" presStyleLbl="node1" presStyleIdx="1" presStyleCnt="6">
        <dgm:presLayoutVars>
          <dgm:bulletEnabled val="1"/>
        </dgm:presLayoutVars>
      </dgm:prSet>
      <dgm:spPr/>
      <dgm:t>
        <a:bodyPr/>
        <a:lstStyle/>
        <a:p>
          <a:endParaRPr lang="de-DE"/>
        </a:p>
      </dgm:t>
    </dgm:pt>
    <dgm:pt modelId="{E3CC9829-7B71-D44A-BD6C-A445A0C4CCEC}" type="pres">
      <dgm:prSet presAssocID="{49B653A7-8139-AC4A-A17E-D98051715710}" presName="dummy" presStyleCnt="0"/>
      <dgm:spPr/>
    </dgm:pt>
    <dgm:pt modelId="{59AEB54D-4657-C34D-B92A-D507CF6CE33C}" type="pres">
      <dgm:prSet presAssocID="{3E06CA6E-00DC-BA40-A9CF-82BAD76D5B85}" presName="sibTrans" presStyleLbl="sibTrans2D1" presStyleIdx="1" presStyleCnt="6"/>
      <dgm:spPr/>
      <dgm:t>
        <a:bodyPr/>
        <a:lstStyle/>
        <a:p>
          <a:endParaRPr lang="de-DE"/>
        </a:p>
      </dgm:t>
    </dgm:pt>
    <dgm:pt modelId="{1E07694F-0590-0B4A-B696-FD775F3A814E}" type="pres">
      <dgm:prSet presAssocID="{9CD5219B-7A6F-4347-A226-CE7B1A573C1E}" presName="node" presStyleLbl="node1" presStyleIdx="2" presStyleCnt="6" custRadScaleRad="103837" custRadScaleInc="-2816">
        <dgm:presLayoutVars>
          <dgm:bulletEnabled val="1"/>
        </dgm:presLayoutVars>
      </dgm:prSet>
      <dgm:spPr/>
      <dgm:t>
        <a:bodyPr/>
        <a:lstStyle/>
        <a:p>
          <a:endParaRPr lang="de-DE"/>
        </a:p>
      </dgm:t>
    </dgm:pt>
    <dgm:pt modelId="{C659B19C-2605-C24C-85FA-AB315CC983E8}" type="pres">
      <dgm:prSet presAssocID="{9CD5219B-7A6F-4347-A226-CE7B1A573C1E}" presName="dummy" presStyleCnt="0"/>
      <dgm:spPr/>
    </dgm:pt>
    <dgm:pt modelId="{E53A2C61-6ADC-3D49-BF6E-61362991CA97}" type="pres">
      <dgm:prSet presAssocID="{11604B99-A302-7743-A966-60092ECED669}" presName="sibTrans" presStyleLbl="sibTrans2D1" presStyleIdx="2" presStyleCnt="6"/>
      <dgm:spPr/>
      <dgm:t>
        <a:bodyPr/>
        <a:lstStyle/>
        <a:p>
          <a:endParaRPr lang="de-DE"/>
        </a:p>
      </dgm:t>
    </dgm:pt>
    <dgm:pt modelId="{EDC42DF1-8A70-9941-BFFE-59350C3D5A79}" type="pres">
      <dgm:prSet presAssocID="{2B29E074-121B-254F-B01F-CA3CF0E4E400}" presName="node" presStyleLbl="node1" presStyleIdx="3" presStyleCnt="6">
        <dgm:presLayoutVars>
          <dgm:bulletEnabled val="1"/>
        </dgm:presLayoutVars>
      </dgm:prSet>
      <dgm:spPr/>
      <dgm:t>
        <a:bodyPr/>
        <a:lstStyle/>
        <a:p>
          <a:endParaRPr lang="de-DE"/>
        </a:p>
      </dgm:t>
    </dgm:pt>
    <dgm:pt modelId="{B89E85BD-B012-6344-97C7-78B65C392DE0}" type="pres">
      <dgm:prSet presAssocID="{2B29E074-121B-254F-B01F-CA3CF0E4E400}" presName="dummy" presStyleCnt="0"/>
      <dgm:spPr/>
    </dgm:pt>
    <dgm:pt modelId="{98841B5E-5858-1B43-A06E-4E2ABCF39ED4}" type="pres">
      <dgm:prSet presAssocID="{FED5D9B2-8797-F74F-BC62-5502A56057F6}" presName="sibTrans" presStyleLbl="sibTrans2D1" presStyleIdx="3" presStyleCnt="6"/>
      <dgm:spPr/>
      <dgm:t>
        <a:bodyPr/>
        <a:lstStyle/>
        <a:p>
          <a:endParaRPr lang="de-DE"/>
        </a:p>
      </dgm:t>
    </dgm:pt>
    <dgm:pt modelId="{58614269-58B5-F044-B33B-637C3BDE4C8E}" type="pres">
      <dgm:prSet presAssocID="{1E90C851-22CE-F74D-A002-E677B946BE7E}" presName="node" presStyleLbl="node1" presStyleIdx="4" presStyleCnt="6">
        <dgm:presLayoutVars>
          <dgm:bulletEnabled val="1"/>
        </dgm:presLayoutVars>
      </dgm:prSet>
      <dgm:spPr/>
      <dgm:t>
        <a:bodyPr/>
        <a:lstStyle/>
        <a:p>
          <a:endParaRPr lang="de-DE"/>
        </a:p>
      </dgm:t>
    </dgm:pt>
    <dgm:pt modelId="{312CA9D1-835E-FA4E-ADA7-7DF66885A27D}" type="pres">
      <dgm:prSet presAssocID="{1E90C851-22CE-F74D-A002-E677B946BE7E}" presName="dummy" presStyleCnt="0"/>
      <dgm:spPr/>
    </dgm:pt>
    <dgm:pt modelId="{4B47D906-7A2D-D240-85FE-6D19DB9B1BA5}" type="pres">
      <dgm:prSet presAssocID="{AB9D18CB-7E66-0244-9C75-9FD49044D2AE}" presName="sibTrans" presStyleLbl="sibTrans2D1" presStyleIdx="4" presStyleCnt="6"/>
      <dgm:spPr/>
      <dgm:t>
        <a:bodyPr/>
        <a:lstStyle/>
        <a:p>
          <a:endParaRPr lang="de-DE"/>
        </a:p>
      </dgm:t>
    </dgm:pt>
    <dgm:pt modelId="{8E8F80BE-E951-DB42-8ACA-A2D5E7D2E841}" type="pres">
      <dgm:prSet presAssocID="{004AEDD1-89D9-EC4A-A991-9A3D7707118C}" presName="node" presStyleLbl="node1" presStyleIdx="5" presStyleCnt="6">
        <dgm:presLayoutVars>
          <dgm:bulletEnabled val="1"/>
        </dgm:presLayoutVars>
      </dgm:prSet>
      <dgm:spPr/>
      <dgm:t>
        <a:bodyPr/>
        <a:lstStyle/>
        <a:p>
          <a:endParaRPr lang="de-DE"/>
        </a:p>
      </dgm:t>
    </dgm:pt>
    <dgm:pt modelId="{F38EF319-EAF7-554E-9D3F-A229BB87A147}" type="pres">
      <dgm:prSet presAssocID="{004AEDD1-89D9-EC4A-A991-9A3D7707118C}" presName="dummy" presStyleCnt="0"/>
      <dgm:spPr/>
    </dgm:pt>
    <dgm:pt modelId="{614697F0-29D7-5247-8670-8308CFB33572}" type="pres">
      <dgm:prSet presAssocID="{DD8113EF-34C1-FC4E-905B-C6F18CA3B7CE}" presName="sibTrans" presStyleLbl="sibTrans2D1" presStyleIdx="5" presStyleCnt="6"/>
      <dgm:spPr/>
      <dgm:t>
        <a:bodyPr/>
        <a:lstStyle/>
        <a:p>
          <a:endParaRPr lang="de-DE"/>
        </a:p>
      </dgm:t>
    </dgm:pt>
  </dgm:ptLst>
  <dgm:cxnLst>
    <dgm:cxn modelId="{F9EAD8C6-D451-F84C-988B-E0BA50489D84}" type="presOf" srcId="{37888308-8371-5C44-9D06-83C932CCE547}" destId="{41916646-FF3B-0D40-A78B-D62433774509}" srcOrd="0" destOrd="0" presId="urn:microsoft.com/office/officeart/2005/8/layout/radial6"/>
    <dgm:cxn modelId="{DDDE0EE1-E892-D94D-9155-413FCB2E0318}" type="presOf" srcId="{E45EC5A4-E0BD-7C40-AA7F-4CF8731F720F}" destId="{4B497E69-7A26-EE40-9990-F169897B27C2}" srcOrd="0" destOrd="0" presId="urn:microsoft.com/office/officeart/2005/8/layout/radial6"/>
    <dgm:cxn modelId="{5C3DF555-2679-EE46-A397-5B6821EC8A61}" type="presOf" srcId="{3E06CA6E-00DC-BA40-A9CF-82BAD76D5B85}" destId="{59AEB54D-4657-C34D-B92A-D507CF6CE33C}" srcOrd="0" destOrd="0" presId="urn:microsoft.com/office/officeart/2005/8/layout/radial6"/>
    <dgm:cxn modelId="{C3C3E3A8-8431-E148-9DE1-229115E84234}" srcId="{E45EC5A4-E0BD-7C40-AA7F-4CF8731F720F}" destId="{1E90C851-22CE-F74D-A002-E677B946BE7E}" srcOrd="4" destOrd="0" parTransId="{34B95484-CAF7-9541-A82A-489D0884593A}" sibTransId="{AB9D18CB-7E66-0244-9C75-9FD49044D2AE}"/>
    <dgm:cxn modelId="{79F7C3FA-3156-4B4E-B310-E51B9737FD75}" type="presOf" srcId="{DD8113EF-34C1-FC4E-905B-C6F18CA3B7CE}" destId="{614697F0-29D7-5247-8670-8308CFB33572}" srcOrd="0" destOrd="0" presId="urn:microsoft.com/office/officeart/2005/8/layout/radial6"/>
    <dgm:cxn modelId="{F33B8B3F-32C7-1747-A77D-3CD821DB7E7D}" type="presOf" srcId="{FED5D9B2-8797-F74F-BC62-5502A56057F6}" destId="{98841B5E-5858-1B43-A06E-4E2ABCF39ED4}" srcOrd="0" destOrd="0" presId="urn:microsoft.com/office/officeart/2005/8/layout/radial6"/>
    <dgm:cxn modelId="{6003DA01-F02B-2947-8F0A-826EA17DDDC8}" srcId="{E45EC5A4-E0BD-7C40-AA7F-4CF8731F720F}" destId="{004AEDD1-89D9-EC4A-A991-9A3D7707118C}" srcOrd="5" destOrd="0" parTransId="{87DB48EC-FB78-214E-87F0-BC8F85CDC426}" sibTransId="{DD8113EF-34C1-FC4E-905B-C6F18CA3B7CE}"/>
    <dgm:cxn modelId="{11E6CC18-F329-6440-AE0F-72A6F73F622A}" srcId="{E45EC5A4-E0BD-7C40-AA7F-4CF8731F720F}" destId="{49B653A7-8139-AC4A-A17E-D98051715710}" srcOrd="1" destOrd="0" parTransId="{2BF79FE8-A281-4549-9382-D1BEB3755F4D}" sibTransId="{3E06CA6E-00DC-BA40-A9CF-82BAD76D5B85}"/>
    <dgm:cxn modelId="{1DECD218-E0AE-5844-BACA-220B776F47C4}" type="presOf" srcId="{2B29E074-121B-254F-B01F-CA3CF0E4E400}" destId="{EDC42DF1-8A70-9941-BFFE-59350C3D5A79}" srcOrd="0" destOrd="0" presId="urn:microsoft.com/office/officeart/2005/8/layout/radial6"/>
    <dgm:cxn modelId="{BE0F2DEB-6CEB-A841-A046-A3FB487C1D26}" type="presOf" srcId="{AB9D18CB-7E66-0244-9C75-9FD49044D2AE}" destId="{4B47D906-7A2D-D240-85FE-6D19DB9B1BA5}" srcOrd="0" destOrd="0" presId="urn:microsoft.com/office/officeart/2005/8/layout/radial6"/>
    <dgm:cxn modelId="{623ED0C7-9E2A-7C4C-BDEA-C587EF5E63D3}" type="presOf" srcId="{F9FA2ACE-B608-3E47-9592-8DE7629DB681}" destId="{17B20F66-8DA3-6346-8D75-6A2307563645}" srcOrd="0" destOrd="0" presId="urn:microsoft.com/office/officeart/2005/8/layout/radial6"/>
    <dgm:cxn modelId="{BD1A8496-00D3-D049-AA6A-3ED4B4C9FF0C}" type="presOf" srcId="{49B653A7-8139-AC4A-A17E-D98051715710}" destId="{A8967B8E-B068-064E-BE63-80FA6A54F33F}" srcOrd="0" destOrd="0" presId="urn:microsoft.com/office/officeart/2005/8/layout/radial6"/>
    <dgm:cxn modelId="{BDA7D257-2E46-5B44-94CE-6B62B2AC2F8D}" srcId="{15B2F493-FDEF-D445-A261-74D359EE1BF4}" destId="{E45EC5A4-E0BD-7C40-AA7F-4CF8731F720F}" srcOrd="0" destOrd="0" parTransId="{51C87371-C7C7-DF47-AE95-2A713BD143A8}" sibTransId="{DFEEE0D6-618B-C34F-8725-C32F4B8173DE}"/>
    <dgm:cxn modelId="{4B652074-90FA-7E48-9EBA-9654FEDDEFF5}" type="presOf" srcId="{004AEDD1-89D9-EC4A-A991-9A3D7707118C}" destId="{8E8F80BE-E951-DB42-8ACA-A2D5E7D2E841}" srcOrd="0" destOrd="0" presId="urn:microsoft.com/office/officeart/2005/8/layout/radial6"/>
    <dgm:cxn modelId="{F5345565-FAB2-F145-813C-C17520050FA9}" type="presOf" srcId="{9CD5219B-7A6F-4347-A226-CE7B1A573C1E}" destId="{1E07694F-0590-0B4A-B696-FD775F3A814E}" srcOrd="0" destOrd="0" presId="urn:microsoft.com/office/officeart/2005/8/layout/radial6"/>
    <dgm:cxn modelId="{7BAC9AA1-2C95-CA4A-A66D-AE7924251832}" type="presOf" srcId="{1E90C851-22CE-F74D-A002-E677B946BE7E}" destId="{58614269-58B5-F044-B33B-637C3BDE4C8E}" srcOrd="0" destOrd="0" presId="urn:microsoft.com/office/officeart/2005/8/layout/radial6"/>
    <dgm:cxn modelId="{3798EB20-3F9A-4B43-832D-725151CBC371}" srcId="{E45EC5A4-E0BD-7C40-AA7F-4CF8731F720F}" destId="{9CD5219B-7A6F-4347-A226-CE7B1A573C1E}" srcOrd="2" destOrd="0" parTransId="{7AA2129B-24EA-3541-A2FD-B808FB0D24E1}" sibTransId="{11604B99-A302-7743-A966-60092ECED669}"/>
    <dgm:cxn modelId="{DCDCB240-2179-4A42-A495-973599D0942A}" type="presOf" srcId="{11604B99-A302-7743-A966-60092ECED669}" destId="{E53A2C61-6ADC-3D49-BF6E-61362991CA97}" srcOrd="0" destOrd="0" presId="urn:microsoft.com/office/officeart/2005/8/layout/radial6"/>
    <dgm:cxn modelId="{C87890C3-90E8-5748-8CF9-3CF7090F476C}" srcId="{E45EC5A4-E0BD-7C40-AA7F-4CF8731F720F}" destId="{2B29E074-121B-254F-B01F-CA3CF0E4E400}" srcOrd="3" destOrd="0" parTransId="{C3637017-5FD7-3C4C-899C-1BFE5F5629FE}" sibTransId="{FED5D9B2-8797-F74F-BC62-5502A56057F6}"/>
    <dgm:cxn modelId="{AABE04D5-3655-E840-BE89-969305148B3E}" type="presOf" srcId="{15B2F493-FDEF-D445-A261-74D359EE1BF4}" destId="{0B9B94B1-744C-374B-B59E-5013E1A8ED5D}" srcOrd="0" destOrd="0" presId="urn:microsoft.com/office/officeart/2005/8/layout/radial6"/>
    <dgm:cxn modelId="{70A36C9E-E34E-C441-9EFF-DD7D84EA2279}" srcId="{E45EC5A4-E0BD-7C40-AA7F-4CF8731F720F}" destId="{37888308-8371-5C44-9D06-83C932CCE547}" srcOrd="0" destOrd="0" parTransId="{D3453724-8AF2-F94D-A7A6-C59E0FAF86A3}" sibTransId="{F9FA2ACE-B608-3E47-9592-8DE7629DB681}"/>
    <dgm:cxn modelId="{3B2F50EF-437D-B54F-A952-9D081C87733B}" type="presParOf" srcId="{0B9B94B1-744C-374B-B59E-5013E1A8ED5D}" destId="{4B497E69-7A26-EE40-9990-F169897B27C2}" srcOrd="0" destOrd="0" presId="urn:microsoft.com/office/officeart/2005/8/layout/radial6"/>
    <dgm:cxn modelId="{4CB5C9CB-0905-044D-ACEA-48B62426D5CD}" type="presParOf" srcId="{0B9B94B1-744C-374B-B59E-5013E1A8ED5D}" destId="{41916646-FF3B-0D40-A78B-D62433774509}" srcOrd="1" destOrd="0" presId="urn:microsoft.com/office/officeart/2005/8/layout/radial6"/>
    <dgm:cxn modelId="{D2450640-AB48-8C42-B559-DCFF0538E3CE}" type="presParOf" srcId="{0B9B94B1-744C-374B-B59E-5013E1A8ED5D}" destId="{5CB17904-F4B1-6747-8BA0-6DA27386E905}" srcOrd="2" destOrd="0" presId="urn:microsoft.com/office/officeart/2005/8/layout/radial6"/>
    <dgm:cxn modelId="{DBBDE7DA-D67E-9844-A096-473C95B17B55}" type="presParOf" srcId="{0B9B94B1-744C-374B-B59E-5013E1A8ED5D}" destId="{17B20F66-8DA3-6346-8D75-6A2307563645}" srcOrd="3" destOrd="0" presId="urn:microsoft.com/office/officeart/2005/8/layout/radial6"/>
    <dgm:cxn modelId="{C81CBA09-95DC-4E4F-B425-8F8CF17037C2}" type="presParOf" srcId="{0B9B94B1-744C-374B-B59E-5013E1A8ED5D}" destId="{A8967B8E-B068-064E-BE63-80FA6A54F33F}" srcOrd="4" destOrd="0" presId="urn:microsoft.com/office/officeart/2005/8/layout/radial6"/>
    <dgm:cxn modelId="{D409EE63-DC73-CB4F-B427-21D7FF2430DE}" type="presParOf" srcId="{0B9B94B1-744C-374B-B59E-5013E1A8ED5D}" destId="{E3CC9829-7B71-D44A-BD6C-A445A0C4CCEC}" srcOrd="5" destOrd="0" presId="urn:microsoft.com/office/officeart/2005/8/layout/radial6"/>
    <dgm:cxn modelId="{D64E6D19-349C-1441-BD6B-5BE59CC2C9FA}" type="presParOf" srcId="{0B9B94B1-744C-374B-B59E-5013E1A8ED5D}" destId="{59AEB54D-4657-C34D-B92A-D507CF6CE33C}" srcOrd="6" destOrd="0" presId="urn:microsoft.com/office/officeart/2005/8/layout/radial6"/>
    <dgm:cxn modelId="{02B470F7-342D-5A4D-882A-32081034FBB1}" type="presParOf" srcId="{0B9B94B1-744C-374B-B59E-5013E1A8ED5D}" destId="{1E07694F-0590-0B4A-B696-FD775F3A814E}" srcOrd="7" destOrd="0" presId="urn:microsoft.com/office/officeart/2005/8/layout/radial6"/>
    <dgm:cxn modelId="{79AB058B-69DF-3948-8D7C-58B1FC2AC1E1}" type="presParOf" srcId="{0B9B94B1-744C-374B-B59E-5013E1A8ED5D}" destId="{C659B19C-2605-C24C-85FA-AB315CC983E8}" srcOrd="8" destOrd="0" presId="urn:microsoft.com/office/officeart/2005/8/layout/radial6"/>
    <dgm:cxn modelId="{084027E1-F016-2F48-8138-6DAC0AB484BD}" type="presParOf" srcId="{0B9B94B1-744C-374B-B59E-5013E1A8ED5D}" destId="{E53A2C61-6ADC-3D49-BF6E-61362991CA97}" srcOrd="9" destOrd="0" presId="urn:microsoft.com/office/officeart/2005/8/layout/radial6"/>
    <dgm:cxn modelId="{0118E170-5725-0949-81A5-3F6AE7C11187}" type="presParOf" srcId="{0B9B94B1-744C-374B-B59E-5013E1A8ED5D}" destId="{EDC42DF1-8A70-9941-BFFE-59350C3D5A79}" srcOrd="10" destOrd="0" presId="urn:microsoft.com/office/officeart/2005/8/layout/radial6"/>
    <dgm:cxn modelId="{932A8975-B436-0144-AEF5-E00C03CB651E}" type="presParOf" srcId="{0B9B94B1-744C-374B-B59E-5013E1A8ED5D}" destId="{B89E85BD-B012-6344-97C7-78B65C392DE0}" srcOrd="11" destOrd="0" presId="urn:microsoft.com/office/officeart/2005/8/layout/radial6"/>
    <dgm:cxn modelId="{25528A97-672E-C149-A9A8-1FC88DA3F4F6}" type="presParOf" srcId="{0B9B94B1-744C-374B-B59E-5013E1A8ED5D}" destId="{98841B5E-5858-1B43-A06E-4E2ABCF39ED4}" srcOrd="12" destOrd="0" presId="urn:microsoft.com/office/officeart/2005/8/layout/radial6"/>
    <dgm:cxn modelId="{D93E76B8-EE35-0A4D-A62F-4DA297CB5DCC}" type="presParOf" srcId="{0B9B94B1-744C-374B-B59E-5013E1A8ED5D}" destId="{58614269-58B5-F044-B33B-637C3BDE4C8E}" srcOrd="13" destOrd="0" presId="urn:microsoft.com/office/officeart/2005/8/layout/radial6"/>
    <dgm:cxn modelId="{EB065063-FC18-2C41-AEC4-2E784C18A495}" type="presParOf" srcId="{0B9B94B1-744C-374B-B59E-5013E1A8ED5D}" destId="{312CA9D1-835E-FA4E-ADA7-7DF66885A27D}" srcOrd="14" destOrd="0" presId="urn:microsoft.com/office/officeart/2005/8/layout/radial6"/>
    <dgm:cxn modelId="{B74B1595-A6E2-3E44-95DD-F730F99DE68B}" type="presParOf" srcId="{0B9B94B1-744C-374B-B59E-5013E1A8ED5D}" destId="{4B47D906-7A2D-D240-85FE-6D19DB9B1BA5}" srcOrd="15" destOrd="0" presId="urn:microsoft.com/office/officeart/2005/8/layout/radial6"/>
    <dgm:cxn modelId="{4C2D71EE-C9D1-AE45-9248-22D94A1E622E}" type="presParOf" srcId="{0B9B94B1-744C-374B-B59E-5013E1A8ED5D}" destId="{8E8F80BE-E951-DB42-8ACA-A2D5E7D2E841}" srcOrd="16" destOrd="0" presId="urn:microsoft.com/office/officeart/2005/8/layout/radial6"/>
    <dgm:cxn modelId="{3A08B298-1899-BC46-B410-CE84C9808879}" type="presParOf" srcId="{0B9B94B1-744C-374B-B59E-5013E1A8ED5D}" destId="{F38EF319-EAF7-554E-9D3F-A229BB87A147}" srcOrd="17" destOrd="0" presId="urn:microsoft.com/office/officeart/2005/8/layout/radial6"/>
    <dgm:cxn modelId="{5D9C0FCC-4958-214A-9B7E-78D011EA3F49}" type="presParOf" srcId="{0B9B94B1-744C-374B-B59E-5013E1A8ED5D}" destId="{614697F0-29D7-5247-8670-8308CFB33572}" srcOrd="18" destOrd="0" presId="urn:microsoft.com/office/officeart/2005/8/layout/radial6"/>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4697F0-29D7-5247-8670-8308CFB33572}">
      <dsp:nvSpPr>
        <dsp:cNvPr id="0" name=""/>
        <dsp:cNvSpPr/>
      </dsp:nvSpPr>
      <dsp:spPr>
        <a:xfrm>
          <a:off x="547303" y="446503"/>
          <a:ext cx="3070592" cy="3070592"/>
        </a:xfrm>
        <a:prstGeom prst="blockArc">
          <a:avLst>
            <a:gd name="adj1" fmla="val 12600000"/>
            <a:gd name="adj2" fmla="val 16200000"/>
            <a:gd name="adj3" fmla="val 4500"/>
          </a:avLst>
        </a:prstGeom>
        <a:solidFill>
          <a:srgbClr val="EA73A9"/>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B47D906-7A2D-D240-85FE-6D19DB9B1BA5}">
      <dsp:nvSpPr>
        <dsp:cNvPr id="0" name=""/>
        <dsp:cNvSpPr/>
      </dsp:nvSpPr>
      <dsp:spPr>
        <a:xfrm>
          <a:off x="547303" y="446503"/>
          <a:ext cx="3070592" cy="3070592"/>
        </a:xfrm>
        <a:prstGeom prst="blockArc">
          <a:avLst>
            <a:gd name="adj1" fmla="val 9000000"/>
            <a:gd name="adj2" fmla="val 12600000"/>
            <a:gd name="adj3" fmla="val 4500"/>
          </a:avLst>
        </a:prstGeom>
        <a:solidFill>
          <a:srgbClr val="548235"/>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98841B5E-5858-1B43-A06E-4E2ABCF39ED4}">
      <dsp:nvSpPr>
        <dsp:cNvPr id="0" name=""/>
        <dsp:cNvSpPr/>
      </dsp:nvSpPr>
      <dsp:spPr>
        <a:xfrm>
          <a:off x="547303" y="446503"/>
          <a:ext cx="3070592" cy="3070592"/>
        </a:xfrm>
        <a:prstGeom prst="blockArc">
          <a:avLst>
            <a:gd name="adj1" fmla="val 5400000"/>
            <a:gd name="adj2" fmla="val 9000000"/>
            <a:gd name="adj3" fmla="val 4500"/>
          </a:avLst>
        </a:prstGeom>
        <a:solidFill>
          <a:srgbClr val="FF0000"/>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E53A2C61-6ADC-3D49-BF6E-61362991CA97}">
      <dsp:nvSpPr>
        <dsp:cNvPr id="0" name=""/>
        <dsp:cNvSpPr/>
      </dsp:nvSpPr>
      <dsp:spPr>
        <a:xfrm>
          <a:off x="612980" y="447941"/>
          <a:ext cx="3070592" cy="3070592"/>
        </a:xfrm>
        <a:prstGeom prst="blockArc">
          <a:avLst>
            <a:gd name="adj1" fmla="val 1837283"/>
            <a:gd name="adj2" fmla="val 5550493"/>
            <a:gd name="adj3" fmla="val 4500"/>
          </a:avLst>
        </a:prstGeom>
        <a:solidFill>
          <a:srgbClr val="0E543A"/>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59AEB54D-4657-C34D-B92A-D507CF6CE33C}">
      <dsp:nvSpPr>
        <dsp:cNvPr id="0" name=""/>
        <dsp:cNvSpPr/>
      </dsp:nvSpPr>
      <dsp:spPr>
        <a:xfrm>
          <a:off x="581784" y="503286"/>
          <a:ext cx="3070592" cy="3070592"/>
        </a:xfrm>
        <a:prstGeom prst="blockArc">
          <a:avLst>
            <a:gd name="adj1" fmla="val 19647814"/>
            <a:gd name="adj2" fmla="val 1691743"/>
            <a:gd name="adj3" fmla="val 4500"/>
          </a:avLst>
        </a:prstGeom>
        <a:solidFill>
          <a:schemeClr val="tx1">
            <a:lumMod val="65000"/>
            <a:lumOff val="35000"/>
          </a:schemeClr>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17B20F66-8DA3-6346-8D75-6A2307563645}">
      <dsp:nvSpPr>
        <dsp:cNvPr id="0" name=""/>
        <dsp:cNvSpPr/>
      </dsp:nvSpPr>
      <dsp:spPr>
        <a:xfrm>
          <a:off x="547303" y="446503"/>
          <a:ext cx="3070592" cy="3070592"/>
        </a:xfrm>
        <a:prstGeom prst="blockArc">
          <a:avLst>
            <a:gd name="adj1" fmla="val 16200000"/>
            <a:gd name="adj2" fmla="val 19800000"/>
            <a:gd name="adj3" fmla="val 4500"/>
          </a:avLst>
        </a:prstGeom>
        <a:solidFill>
          <a:srgbClr val="0069B5"/>
        </a:solidFill>
        <a:ln>
          <a:noFill/>
        </a:ln>
        <a:effectLst/>
        <a:scene3d>
          <a:camera prst="orthographicFront">
            <a:rot lat="0" lon="0" rev="0"/>
          </a:camera>
          <a:lightRig rig="contrasting" dir="t">
            <a:rot lat="0" lon="0" rev="1200000"/>
          </a:lightRig>
        </a:scene3d>
        <a:sp3d z="-182000" contourW="19050" prstMaterial="metal">
          <a:bevelT w="88900" h="203200"/>
          <a:bevelB w="165100" h="254000"/>
        </a:sp3d>
      </dsp:spPr>
      <dsp:style>
        <a:lnRef idx="0">
          <a:scrgbClr r="0" g="0" b="0"/>
        </a:lnRef>
        <a:fillRef idx="1">
          <a:scrgbClr r="0" g="0" b="0"/>
        </a:fillRef>
        <a:effectRef idx="0">
          <a:scrgbClr r="0" g="0" b="0"/>
        </a:effectRef>
        <a:fontRef idx="minor">
          <a:schemeClr val="lt1"/>
        </a:fontRef>
      </dsp:style>
    </dsp:sp>
    <dsp:sp modelId="{4B497E69-7A26-EE40-9990-F169897B27C2}">
      <dsp:nvSpPr>
        <dsp:cNvPr id="0" name=""/>
        <dsp:cNvSpPr/>
      </dsp:nvSpPr>
      <dsp:spPr>
        <a:xfrm>
          <a:off x="1397213" y="1296413"/>
          <a:ext cx="1370773" cy="1370773"/>
        </a:xfrm>
        <a:prstGeom prst="ellipse">
          <a:avLst/>
        </a:prstGeom>
        <a:solidFill>
          <a:srgbClr val="FFC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de-DE" sz="1800" kern="1200" dirty="0">
              <a:solidFill>
                <a:srgbClr val="002060"/>
              </a:solidFill>
            </a:rPr>
            <a:t>Eltern für die GMS Oberstufe</a:t>
          </a:r>
        </a:p>
      </dsp:txBody>
      <dsp:txXfrm>
        <a:off x="1597958" y="1497158"/>
        <a:ext cx="969283" cy="969283"/>
      </dsp:txXfrm>
    </dsp:sp>
    <dsp:sp modelId="{41916646-FF3B-0D40-A78B-D62433774509}">
      <dsp:nvSpPr>
        <dsp:cNvPr id="0" name=""/>
        <dsp:cNvSpPr/>
      </dsp:nvSpPr>
      <dsp:spPr>
        <a:xfrm>
          <a:off x="1602829" y="1276"/>
          <a:ext cx="959541" cy="959541"/>
        </a:xfrm>
        <a:prstGeom prst="ellipse">
          <a:avLst/>
        </a:prstGeom>
        <a:solidFill>
          <a:srgbClr val="0069B5"/>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kern="1200">
              <a:solidFill>
                <a:schemeClr val="bg1"/>
              </a:solidFill>
            </a:rPr>
            <a:t>Eduard-Spranger</a:t>
          </a:r>
        </a:p>
      </dsp:txBody>
      <dsp:txXfrm>
        <a:off x="1743351" y="141798"/>
        <a:ext cx="678497" cy="678497"/>
      </dsp:txXfrm>
    </dsp:sp>
    <dsp:sp modelId="{A8967B8E-B068-064E-BE63-80FA6A54F33F}">
      <dsp:nvSpPr>
        <dsp:cNvPr id="0" name=""/>
        <dsp:cNvSpPr/>
      </dsp:nvSpPr>
      <dsp:spPr>
        <a:xfrm>
          <a:off x="2902519" y="751652"/>
          <a:ext cx="959541" cy="959541"/>
        </a:xfrm>
        <a:prstGeom prst="ellipse">
          <a:avLst/>
        </a:prstGeom>
        <a:solidFill>
          <a:schemeClr val="tx1">
            <a:lumMod val="65000"/>
            <a:lumOff val="35000"/>
          </a:schemeClr>
        </a:solidFill>
        <a:ln>
          <a:solidFill>
            <a:schemeClr val="bg1"/>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kern="1200">
              <a:solidFill>
                <a:schemeClr val="bg1"/>
              </a:solidFill>
            </a:rPr>
            <a:t>Friedrich-Hoffmann</a:t>
          </a:r>
        </a:p>
      </dsp:txBody>
      <dsp:txXfrm>
        <a:off x="3043041" y="892174"/>
        <a:ext cx="678497" cy="678497"/>
      </dsp:txXfrm>
    </dsp:sp>
    <dsp:sp modelId="{1E07694F-0590-0B4A-B696-FD775F3A814E}">
      <dsp:nvSpPr>
        <dsp:cNvPr id="0" name=""/>
        <dsp:cNvSpPr/>
      </dsp:nvSpPr>
      <dsp:spPr>
        <a:xfrm>
          <a:off x="2959981" y="2267894"/>
          <a:ext cx="959541" cy="959541"/>
        </a:xfrm>
        <a:prstGeom prst="ellipse">
          <a:avLst/>
        </a:prstGeom>
        <a:solidFill>
          <a:srgbClr val="0E543A"/>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kern="1200">
              <a:solidFill>
                <a:schemeClr val="bg1"/>
              </a:solidFill>
            </a:rPr>
            <a:t>Gustav-Werner</a:t>
          </a:r>
        </a:p>
      </dsp:txBody>
      <dsp:txXfrm>
        <a:off x="3100503" y="2408416"/>
        <a:ext cx="678497" cy="678497"/>
      </dsp:txXfrm>
    </dsp:sp>
    <dsp:sp modelId="{EDC42DF1-8A70-9941-BFFE-59350C3D5A79}">
      <dsp:nvSpPr>
        <dsp:cNvPr id="0" name=""/>
        <dsp:cNvSpPr/>
      </dsp:nvSpPr>
      <dsp:spPr>
        <a:xfrm>
          <a:off x="1602829" y="3002781"/>
          <a:ext cx="959541" cy="959541"/>
        </a:xfrm>
        <a:prstGeom prst="ellipse">
          <a:avLst/>
        </a:prstGeom>
        <a:solidFill>
          <a:srgbClr val="FF0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kern="1200">
              <a:solidFill>
                <a:schemeClr val="bg1"/>
              </a:solidFill>
            </a:rPr>
            <a:t>Minna-</a:t>
          </a:r>
        </a:p>
        <a:p>
          <a:pPr lvl="0" algn="ctr" defTabSz="533400">
            <a:lnSpc>
              <a:spcPct val="90000"/>
            </a:lnSpc>
            <a:spcBef>
              <a:spcPct val="0"/>
            </a:spcBef>
            <a:spcAft>
              <a:spcPct val="35000"/>
            </a:spcAft>
          </a:pPr>
          <a:r>
            <a:rPr lang="de-DE" sz="1200" kern="1200">
              <a:solidFill>
                <a:schemeClr val="bg1"/>
              </a:solidFill>
            </a:rPr>
            <a:t>Specht</a:t>
          </a:r>
        </a:p>
      </dsp:txBody>
      <dsp:txXfrm>
        <a:off x="1743351" y="3143303"/>
        <a:ext cx="678497" cy="678497"/>
      </dsp:txXfrm>
    </dsp:sp>
    <dsp:sp modelId="{58614269-58B5-F044-B33B-637C3BDE4C8E}">
      <dsp:nvSpPr>
        <dsp:cNvPr id="0" name=""/>
        <dsp:cNvSpPr/>
      </dsp:nvSpPr>
      <dsp:spPr>
        <a:xfrm>
          <a:off x="303139" y="2252405"/>
          <a:ext cx="959541" cy="959541"/>
        </a:xfrm>
        <a:prstGeom prst="ellipse">
          <a:avLst/>
        </a:prstGeom>
        <a:solidFill>
          <a:srgbClr val="548235"/>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kern="1200" dirty="0"/>
            <a:t>Friedrich-Förster</a:t>
          </a:r>
        </a:p>
      </dsp:txBody>
      <dsp:txXfrm>
        <a:off x="443661" y="2392927"/>
        <a:ext cx="678497" cy="678497"/>
      </dsp:txXfrm>
    </dsp:sp>
    <dsp:sp modelId="{8E8F80BE-E951-DB42-8ACA-A2D5E7D2E841}">
      <dsp:nvSpPr>
        <dsp:cNvPr id="0" name=""/>
        <dsp:cNvSpPr/>
      </dsp:nvSpPr>
      <dsp:spPr>
        <a:xfrm>
          <a:off x="303139" y="751652"/>
          <a:ext cx="959541" cy="959541"/>
        </a:xfrm>
        <a:prstGeom prst="ellipse">
          <a:avLst/>
        </a:prstGeom>
        <a:solidFill>
          <a:srgbClr val="EA73A9"/>
        </a:solidFill>
        <a:ln>
          <a:solidFill>
            <a:srgbClr val="00B0F0"/>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de-DE" sz="1200" kern="1200">
              <a:solidFill>
                <a:schemeClr val="bg1"/>
              </a:solidFill>
            </a:rPr>
            <a:t>Barbara-</a:t>
          </a:r>
        </a:p>
        <a:p>
          <a:pPr lvl="0" algn="ctr" defTabSz="533400">
            <a:lnSpc>
              <a:spcPct val="90000"/>
            </a:lnSpc>
            <a:spcBef>
              <a:spcPct val="0"/>
            </a:spcBef>
            <a:spcAft>
              <a:spcPct val="35000"/>
            </a:spcAft>
          </a:pPr>
          <a:r>
            <a:rPr lang="de-DE" sz="1200" kern="1200">
              <a:solidFill>
                <a:schemeClr val="bg1"/>
              </a:solidFill>
            </a:rPr>
            <a:t>Gonzaga</a:t>
          </a:r>
        </a:p>
      </dsp:txBody>
      <dsp:txXfrm>
        <a:off x="443661" y="892174"/>
        <a:ext cx="678497" cy="67849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a:extLst>
              <a:ext uri="{FF2B5EF4-FFF2-40B4-BE49-F238E27FC236}">
                <a16:creationId xmlns:a16="http://schemas.microsoft.com/office/drawing/2014/main" id="{12DE5262-387D-7C4C-86E5-9FC746D1FA2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a:extLst>
              <a:ext uri="{FF2B5EF4-FFF2-40B4-BE49-F238E27FC236}">
                <a16:creationId xmlns:a16="http://schemas.microsoft.com/office/drawing/2014/main" id="{27E58225-5BB1-C44C-B157-CC91440EA73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724D3C9-9217-1F4A-B224-094C7119C687}" type="datetime2">
              <a:rPr lang="de-DE" smtClean="0"/>
              <a:t>Montag, 22. Februar 2021</a:t>
            </a:fld>
            <a:endParaRPr lang="de-DE"/>
          </a:p>
        </p:txBody>
      </p:sp>
      <p:sp>
        <p:nvSpPr>
          <p:cNvPr id="4" name="Fußzeilenplatzhalter 3">
            <a:extLst>
              <a:ext uri="{FF2B5EF4-FFF2-40B4-BE49-F238E27FC236}">
                <a16:creationId xmlns:a16="http://schemas.microsoft.com/office/drawing/2014/main" id="{1A034D15-FCC7-2847-8C7A-32AC469B3B7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a:extLst>
              <a:ext uri="{FF2B5EF4-FFF2-40B4-BE49-F238E27FC236}">
                <a16:creationId xmlns:a16="http://schemas.microsoft.com/office/drawing/2014/main" id="{B49EDEDC-65D7-284E-9708-F00782AE4565}"/>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1341E0-D657-A948-AC6A-F338BC3CCBD5}" type="slidenum">
              <a:rPr lang="de-DE" smtClean="0"/>
              <a:t>‹Nr.›</a:t>
            </a:fld>
            <a:endParaRPr lang="de-DE"/>
          </a:p>
        </p:txBody>
      </p:sp>
    </p:spTree>
    <p:extLst>
      <p:ext uri="{BB962C8B-B14F-4D97-AF65-F5344CB8AC3E}">
        <p14:creationId xmlns:p14="http://schemas.microsoft.com/office/powerpoint/2010/main" val="36130212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6B1EF8-CFAF-4843-8195-67D810FBF7F2}" type="datetime2">
              <a:rPr lang="de-DE" smtClean="0"/>
              <a:t>Montag, 22. Februar 2021</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de-DE"/>
              <a:t>Mastertextformat bearbeiten
Zweite Ebene
Dritte Ebene
Vierte Ebene
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322B70-D6EB-B148-9555-BA41732CAE27}" type="slidenum">
              <a:rPr lang="de-DE" smtClean="0"/>
              <a:t>‹Nr.›</a:t>
            </a:fld>
            <a:endParaRPr lang="de-DE"/>
          </a:p>
        </p:txBody>
      </p:sp>
    </p:spTree>
    <p:extLst>
      <p:ext uri="{BB962C8B-B14F-4D97-AF65-F5344CB8AC3E}">
        <p14:creationId xmlns:p14="http://schemas.microsoft.com/office/powerpoint/2010/main" val="120294239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a:xfrm>
            <a:off x="685800" y="4400549"/>
            <a:ext cx="5486400" cy="3994055"/>
          </a:xfrm>
        </p:spPr>
        <p:txBody>
          <a:bodyPr/>
          <a:lstStyle/>
          <a:p>
            <a:endParaRPr lang="de-DE" dirty="0"/>
          </a:p>
          <a:p>
            <a:endParaRPr lang="de-DE" dirty="0"/>
          </a:p>
          <a:p>
            <a:endParaRPr lang="de-DE" dirty="0"/>
          </a:p>
          <a:p>
            <a:endParaRPr lang="de-DE" dirty="0"/>
          </a:p>
        </p:txBody>
      </p:sp>
      <p:sp>
        <p:nvSpPr>
          <p:cNvPr id="4" name="Foliennummernplatzhalter 3"/>
          <p:cNvSpPr>
            <a:spLocks noGrp="1"/>
          </p:cNvSpPr>
          <p:nvPr>
            <p:ph type="sldNum" sz="quarter" idx="5"/>
          </p:nvPr>
        </p:nvSpPr>
        <p:spPr/>
        <p:txBody>
          <a:bodyPr/>
          <a:lstStyle/>
          <a:p>
            <a:fld id="{97322B70-D6EB-B148-9555-BA41732CAE27}" type="slidenum">
              <a:rPr lang="de-DE" smtClean="0"/>
              <a:t>1</a:t>
            </a:fld>
            <a:endParaRPr lang="de-DE" dirty="0"/>
          </a:p>
        </p:txBody>
      </p:sp>
    </p:spTree>
    <p:extLst>
      <p:ext uri="{BB962C8B-B14F-4D97-AF65-F5344CB8AC3E}">
        <p14:creationId xmlns:p14="http://schemas.microsoft.com/office/powerpoint/2010/main" val="3977557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97322B70-D6EB-B148-9555-BA41732CAE27}" type="slidenum">
              <a:rPr lang="de-DE" smtClean="0"/>
              <a:t>2</a:t>
            </a:fld>
            <a:endParaRPr lang="de-DE"/>
          </a:p>
        </p:txBody>
      </p:sp>
    </p:spTree>
    <p:extLst>
      <p:ext uri="{BB962C8B-B14F-4D97-AF65-F5344CB8AC3E}">
        <p14:creationId xmlns:p14="http://schemas.microsoft.com/office/powerpoint/2010/main" val="806834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97322B70-D6EB-B148-9555-BA41732CAE27}" type="slidenum">
              <a:rPr lang="de-DE" smtClean="0"/>
              <a:t>3</a:t>
            </a:fld>
            <a:endParaRPr lang="de-DE"/>
          </a:p>
        </p:txBody>
      </p:sp>
    </p:spTree>
    <p:extLst>
      <p:ext uri="{BB962C8B-B14F-4D97-AF65-F5344CB8AC3E}">
        <p14:creationId xmlns:p14="http://schemas.microsoft.com/office/powerpoint/2010/main" val="121662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97322B70-D6EB-B148-9555-BA41732CAE27}" type="slidenum">
              <a:rPr lang="de-DE" smtClean="0"/>
              <a:t>4</a:t>
            </a:fld>
            <a:endParaRPr lang="de-DE"/>
          </a:p>
        </p:txBody>
      </p:sp>
    </p:spTree>
    <p:extLst>
      <p:ext uri="{BB962C8B-B14F-4D97-AF65-F5344CB8AC3E}">
        <p14:creationId xmlns:p14="http://schemas.microsoft.com/office/powerpoint/2010/main" val="31517520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97322B70-D6EB-B148-9555-BA41732CAE27}" type="slidenum">
              <a:rPr lang="de-DE" smtClean="0"/>
              <a:t>5</a:t>
            </a:fld>
            <a:endParaRPr lang="de-DE"/>
          </a:p>
        </p:txBody>
      </p:sp>
    </p:spTree>
    <p:extLst>
      <p:ext uri="{BB962C8B-B14F-4D97-AF65-F5344CB8AC3E}">
        <p14:creationId xmlns:p14="http://schemas.microsoft.com/office/powerpoint/2010/main" val="13430673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97322B70-D6EB-B148-9555-BA41732CAE27}" type="slidenum">
              <a:rPr lang="de-DE" smtClean="0"/>
              <a:t>6</a:t>
            </a:fld>
            <a:endParaRPr lang="de-DE"/>
          </a:p>
        </p:txBody>
      </p:sp>
    </p:spTree>
    <p:extLst>
      <p:ext uri="{BB962C8B-B14F-4D97-AF65-F5344CB8AC3E}">
        <p14:creationId xmlns:p14="http://schemas.microsoft.com/office/powerpoint/2010/main" val="2730131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97322B70-D6EB-B148-9555-BA41732CAE27}" type="slidenum">
              <a:rPr lang="de-DE" smtClean="0"/>
              <a:t>7</a:t>
            </a:fld>
            <a:endParaRPr lang="de-DE"/>
          </a:p>
        </p:txBody>
      </p:sp>
    </p:spTree>
    <p:extLst>
      <p:ext uri="{BB962C8B-B14F-4D97-AF65-F5344CB8AC3E}">
        <p14:creationId xmlns:p14="http://schemas.microsoft.com/office/powerpoint/2010/main" val="1427602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
        <p:nvSpPr>
          <p:cNvPr id="4" name="Foliennummernplatzhalter 3"/>
          <p:cNvSpPr>
            <a:spLocks noGrp="1"/>
          </p:cNvSpPr>
          <p:nvPr>
            <p:ph type="sldNum" sz="quarter" idx="5"/>
          </p:nvPr>
        </p:nvSpPr>
        <p:spPr/>
        <p:txBody>
          <a:bodyPr/>
          <a:lstStyle/>
          <a:p>
            <a:fld id="{97322B70-D6EB-B148-9555-BA41732CAE27}" type="slidenum">
              <a:rPr lang="de-DE" smtClean="0"/>
              <a:t>8</a:t>
            </a:fld>
            <a:endParaRPr lang="de-DE"/>
          </a:p>
        </p:txBody>
      </p:sp>
    </p:spTree>
    <p:extLst>
      <p:ext uri="{BB962C8B-B14F-4D97-AF65-F5344CB8AC3E}">
        <p14:creationId xmlns:p14="http://schemas.microsoft.com/office/powerpoint/2010/main" val="18382200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C6BC411-5974-9141-8790-578FFDA247FE}"/>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70C11FDA-8A53-0B4E-8991-0A5366E0020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908D9617-A2B7-B34B-BBAB-6138BE8A237C}"/>
              </a:ext>
            </a:extLst>
          </p:cNvPr>
          <p:cNvSpPr>
            <a:spLocks noGrp="1"/>
          </p:cNvSpPr>
          <p:nvPr>
            <p:ph type="dt" sz="half" idx="10"/>
          </p:nvPr>
        </p:nvSpPr>
        <p:spPr/>
        <p:txBody>
          <a:bodyPr/>
          <a:lstStyle/>
          <a:p>
            <a:fld id="{359BA301-7F44-834C-8A03-4AE3BC84BD80}" type="datetime2">
              <a:rPr lang="de-DE" smtClean="0"/>
              <a:t>Montag, 22. Februar 2021</a:t>
            </a:fld>
            <a:endParaRPr lang="de-DE"/>
          </a:p>
        </p:txBody>
      </p:sp>
      <p:sp>
        <p:nvSpPr>
          <p:cNvPr id="5" name="Fußzeilenplatzhalter 4">
            <a:extLst>
              <a:ext uri="{FF2B5EF4-FFF2-40B4-BE49-F238E27FC236}">
                <a16:creationId xmlns:a16="http://schemas.microsoft.com/office/drawing/2014/main" id="{4BCAB89B-69CE-FF4B-B3F4-99B6A4344FD4}"/>
              </a:ext>
            </a:extLst>
          </p:cNvPr>
          <p:cNvSpPr>
            <a:spLocks noGrp="1"/>
          </p:cNvSpPr>
          <p:nvPr>
            <p:ph type="ftr" sz="quarter" idx="11"/>
          </p:nvPr>
        </p:nvSpPr>
        <p:spPr/>
        <p:txBody>
          <a:bodyPr/>
          <a:lstStyle/>
          <a:p>
            <a:r>
              <a:rPr lang="de-DE"/>
              <a:t>Eltern für die GMS Oberstufe</a:t>
            </a:r>
          </a:p>
        </p:txBody>
      </p:sp>
      <p:sp>
        <p:nvSpPr>
          <p:cNvPr id="6" name="Foliennummernplatzhalter 5">
            <a:extLst>
              <a:ext uri="{FF2B5EF4-FFF2-40B4-BE49-F238E27FC236}">
                <a16:creationId xmlns:a16="http://schemas.microsoft.com/office/drawing/2014/main" id="{2E4DAB66-287D-C94E-9EFB-9940E84DBB7A}"/>
              </a:ext>
            </a:extLst>
          </p:cNvPr>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31888960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5176077-BCE7-264A-9081-1D7AFD29E3A6}"/>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1A32AF54-3165-A94B-8B61-8D99A087EE3D}"/>
              </a:ext>
            </a:extLst>
          </p:cNvPr>
          <p:cNvSpPr>
            <a:spLocks noGrp="1"/>
          </p:cNvSpPr>
          <p:nvPr>
            <p:ph type="body" orient="vert" idx="1"/>
          </p:nvPr>
        </p:nvSpPr>
        <p:spPr/>
        <p:txBody>
          <a:bodyPr vert="eaVert"/>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85FCC1F0-D1E6-594F-82FA-D80E965F07FC}"/>
              </a:ext>
            </a:extLst>
          </p:cNvPr>
          <p:cNvSpPr>
            <a:spLocks noGrp="1"/>
          </p:cNvSpPr>
          <p:nvPr>
            <p:ph type="dt" sz="half" idx="10"/>
          </p:nvPr>
        </p:nvSpPr>
        <p:spPr/>
        <p:txBody>
          <a:bodyPr/>
          <a:lstStyle/>
          <a:p>
            <a:fld id="{74E0C971-50AF-4946-9A22-3A5AEE389F15}" type="datetime2">
              <a:rPr lang="de-DE" smtClean="0"/>
              <a:t>Montag, 22. Februar 2021</a:t>
            </a:fld>
            <a:endParaRPr lang="de-DE"/>
          </a:p>
        </p:txBody>
      </p:sp>
      <p:sp>
        <p:nvSpPr>
          <p:cNvPr id="5" name="Fußzeilenplatzhalter 4">
            <a:extLst>
              <a:ext uri="{FF2B5EF4-FFF2-40B4-BE49-F238E27FC236}">
                <a16:creationId xmlns:a16="http://schemas.microsoft.com/office/drawing/2014/main" id="{9436E2FF-5D72-5A44-B145-501970C8E2C2}"/>
              </a:ext>
            </a:extLst>
          </p:cNvPr>
          <p:cNvSpPr>
            <a:spLocks noGrp="1"/>
          </p:cNvSpPr>
          <p:nvPr>
            <p:ph type="ftr" sz="quarter" idx="11"/>
          </p:nvPr>
        </p:nvSpPr>
        <p:spPr/>
        <p:txBody>
          <a:bodyPr/>
          <a:lstStyle/>
          <a:p>
            <a:r>
              <a:rPr lang="de-DE"/>
              <a:t>Eltern für die GMS Oberstufe</a:t>
            </a:r>
          </a:p>
        </p:txBody>
      </p:sp>
      <p:sp>
        <p:nvSpPr>
          <p:cNvPr id="6" name="Foliennummernplatzhalter 5">
            <a:extLst>
              <a:ext uri="{FF2B5EF4-FFF2-40B4-BE49-F238E27FC236}">
                <a16:creationId xmlns:a16="http://schemas.microsoft.com/office/drawing/2014/main" id="{8C0AA0ED-0373-7B46-B06B-C66FCF882CF6}"/>
              </a:ext>
            </a:extLst>
          </p:cNvPr>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42373299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0D80460-F003-3C42-9FA2-DF806389D109}"/>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AF9FE399-8F16-E948-BA6A-B87177EFB91C}"/>
              </a:ext>
            </a:extLst>
          </p:cNvPr>
          <p:cNvSpPr>
            <a:spLocks noGrp="1"/>
          </p:cNvSpPr>
          <p:nvPr>
            <p:ph type="body" orient="vert" idx="1"/>
          </p:nvPr>
        </p:nvSpPr>
        <p:spPr>
          <a:xfrm>
            <a:off x="838200" y="365125"/>
            <a:ext cx="7734300" cy="5811838"/>
          </a:xfrm>
        </p:spPr>
        <p:txBody>
          <a:bodyPr vert="eaVert"/>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D400ADCD-FECE-C64E-804C-150651B72963}"/>
              </a:ext>
            </a:extLst>
          </p:cNvPr>
          <p:cNvSpPr>
            <a:spLocks noGrp="1"/>
          </p:cNvSpPr>
          <p:nvPr>
            <p:ph type="dt" sz="half" idx="10"/>
          </p:nvPr>
        </p:nvSpPr>
        <p:spPr/>
        <p:txBody>
          <a:bodyPr/>
          <a:lstStyle/>
          <a:p>
            <a:fld id="{7A23BE4E-5CC2-6B4D-8D19-0F5E8A0DBE19}" type="datetime2">
              <a:rPr lang="de-DE" smtClean="0"/>
              <a:t>Montag, 22. Februar 2021</a:t>
            </a:fld>
            <a:endParaRPr lang="de-DE"/>
          </a:p>
        </p:txBody>
      </p:sp>
      <p:sp>
        <p:nvSpPr>
          <p:cNvPr id="5" name="Fußzeilenplatzhalter 4">
            <a:extLst>
              <a:ext uri="{FF2B5EF4-FFF2-40B4-BE49-F238E27FC236}">
                <a16:creationId xmlns:a16="http://schemas.microsoft.com/office/drawing/2014/main" id="{B0C134A2-E503-B449-AFB4-58200C114755}"/>
              </a:ext>
            </a:extLst>
          </p:cNvPr>
          <p:cNvSpPr>
            <a:spLocks noGrp="1"/>
          </p:cNvSpPr>
          <p:nvPr>
            <p:ph type="ftr" sz="quarter" idx="11"/>
          </p:nvPr>
        </p:nvSpPr>
        <p:spPr/>
        <p:txBody>
          <a:bodyPr/>
          <a:lstStyle/>
          <a:p>
            <a:r>
              <a:rPr lang="de-DE"/>
              <a:t>Eltern für die GMS Oberstufe</a:t>
            </a:r>
          </a:p>
        </p:txBody>
      </p:sp>
      <p:sp>
        <p:nvSpPr>
          <p:cNvPr id="6" name="Foliennummernplatzhalter 5">
            <a:extLst>
              <a:ext uri="{FF2B5EF4-FFF2-40B4-BE49-F238E27FC236}">
                <a16:creationId xmlns:a16="http://schemas.microsoft.com/office/drawing/2014/main" id="{B79CA248-1776-CA49-91B1-6FD22A137476}"/>
              </a:ext>
            </a:extLst>
          </p:cNvPr>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7470446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8A2B1CEF-B66F-0342-AB80-C879A42EC443}" type="datetime2">
              <a:rPr lang="de-DE" smtClean="0"/>
              <a:t>Montag, 22. Februar 2021</a:t>
            </a:fld>
            <a:endParaRPr lang="de-DE"/>
          </a:p>
        </p:txBody>
      </p:sp>
      <p:sp>
        <p:nvSpPr>
          <p:cNvPr id="5" name="Footer Placeholder 4"/>
          <p:cNvSpPr>
            <a:spLocks noGrp="1"/>
          </p:cNvSpPr>
          <p:nvPr>
            <p:ph type="ftr" sz="quarter" idx="11"/>
          </p:nvPr>
        </p:nvSpPr>
        <p:spPr/>
        <p:txBody>
          <a:bodyPr/>
          <a:lstStyle/>
          <a:p>
            <a:r>
              <a:rPr lang="de-DE"/>
              <a:t>Eltern für die GMS Oberstufe</a:t>
            </a:r>
          </a:p>
        </p:txBody>
      </p:sp>
      <p:sp>
        <p:nvSpPr>
          <p:cNvPr id="6" name="Slide Number Placeholder 5"/>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28396177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BCE5263E-68CB-2843-8349-D89623197F86}" type="datetime2">
              <a:rPr lang="de-DE" smtClean="0"/>
              <a:t>Montag, 22. Februar 2021</a:t>
            </a:fld>
            <a:endParaRPr lang="de-DE"/>
          </a:p>
        </p:txBody>
      </p:sp>
      <p:sp>
        <p:nvSpPr>
          <p:cNvPr id="5" name="Footer Placeholder 4"/>
          <p:cNvSpPr>
            <a:spLocks noGrp="1"/>
          </p:cNvSpPr>
          <p:nvPr>
            <p:ph type="ftr" sz="quarter" idx="11"/>
          </p:nvPr>
        </p:nvSpPr>
        <p:spPr/>
        <p:txBody>
          <a:bodyPr/>
          <a:lstStyle/>
          <a:p>
            <a:r>
              <a:rPr lang="de-DE"/>
              <a:t>Eltern für die GMS Oberstufe</a:t>
            </a:r>
          </a:p>
        </p:txBody>
      </p:sp>
      <p:sp>
        <p:nvSpPr>
          <p:cNvPr id="6" name="Slide Number Placeholder 5"/>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42374250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C64CFB2D-624E-ED4A-9AA8-C249D3BB455A}" type="datetime2">
              <a:rPr lang="de-DE" smtClean="0"/>
              <a:t>Montag, 22. Februar 2021</a:t>
            </a:fld>
            <a:endParaRPr lang="de-DE"/>
          </a:p>
        </p:txBody>
      </p:sp>
      <p:sp>
        <p:nvSpPr>
          <p:cNvPr id="5" name="Footer Placeholder 4"/>
          <p:cNvSpPr>
            <a:spLocks noGrp="1"/>
          </p:cNvSpPr>
          <p:nvPr>
            <p:ph type="ftr" sz="quarter" idx="11"/>
          </p:nvPr>
        </p:nvSpPr>
        <p:spPr/>
        <p:txBody>
          <a:bodyPr/>
          <a:lstStyle/>
          <a:p>
            <a:r>
              <a:rPr lang="de-DE"/>
              <a:t>Eltern für die GMS Oberstufe</a:t>
            </a:r>
          </a:p>
        </p:txBody>
      </p:sp>
      <p:sp>
        <p:nvSpPr>
          <p:cNvPr id="6" name="Slide Number Placeholder 5"/>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35646004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F6B35732-79FD-1D48-B407-0391E2EB57D2}" type="datetime2">
              <a:rPr lang="de-DE" smtClean="0"/>
              <a:t>Montag, 22. Februar 2021</a:t>
            </a:fld>
            <a:endParaRPr lang="de-DE"/>
          </a:p>
        </p:txBody>
      </p:sp>
      <p:sp>
        <p:nvSpPr>
          <p:cNvPr id="6" name="Footer Placeholder 5"/>
          <p:cNvSpPr>
            <a:spLocks noGrp="1"/>
          </p:cNvSpPr>
          <p:nvPr>
            <p:ph type="ftr" sz="quarter" idx="11"/>
          </p:nvPr>
        </p:nvSpPr>
        <p:spPr/>
        <p:txBody>
          <a:bodyPr/>
          <a:lstStyle/>
          <a:p>
            <a:r>
              <a:rPr lang="de-DE"/>
              <a:t>Eltern für die GMS Oberstufe</a:t>
            </a:r>
          </a:p>
        </p:txBody>
      </p:sp>
      <p:sp>
        <p:nvSpPr>
          <p:cNvPr id="7" name="Slide Number Placeholder 6"/>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324682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de-DE"/>
              <a:t>Mastertitelformat bearbeiten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
Zweite Ebene
Dritte Ebene
Vierte Ebene
Fünfte Ebene</a:t>
            </a:r>
            <a:endParaRPr lang="en-US" dirty="0"/>
          </a:p>
        </p:txBody>
      </p:sp>
      <p:sp>
        <p:nvSpPr>
          <p:cNvPr id="4" name="Content Placeholder 3"/>
          <p:cNvSpPr>
            <a:spLocks noGrp="1"/>
          </p:cNvSpPr>
          <p:nvPr>
            <p:ph sz="half" idx="2"/>
          </p:nvPr>
        </p:nvSpPr>
        <p:spPr>
          <a:xfrm>
            <a:off x="839788" y="2505075"/>
            <a:ext cx="5157787" cy="3684588"/>
          </a:xfrm>
        </p:spPr>
        <p:txBody>
          <a:bodyPr/>
          <a:lstStyle/>
          <a:p>
            <a:pPr lvl="0"/>
            <a:r>
              <a:rPr lang="de-DE"/>
              <a:t>Mastertextformat bearbeiten
Zweite Ebene
Dritte Ebene
Vierte Ebene
Fünfte Ebene</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
Zweite Ebene
Dritte Ebene
Vierte Ebene
Fünfte Ebene</a:t>
            </a:r>
            <a:endParaRPr lang="en-US" dirty="0"/>
          </a:p>
        </p:txBody>
      </p:sp>
      <p:sp>
        <p:nvSpPr>
          <p:cNvPr id="6" name="Content Placeholder 5"/>
          <p:cNvSpPr>
            <a:spLocks noGrp="1"/>
          </p:cNvSpPr>
          <p:nvPr>
            <p:ph sz="quarter" idx="4"/>
          </p:nvPr>
        </p:nvSpPr>
        <p:spPr>
          <a:xfrm>
            <a:off x="6172200" y="2505075"/>
            <a:ext cx="5183188" cy="3684588"/>
          </a:xfrm>
        </p:spPr>
        <p:txBody>
          <a:bodyPr/>
          <a:lstStyle/>
          <a:p>
            <a:pPr lvl="0"/>
            <a:r>
              <a:rPr lang="de-DE"/>
              <a:t>Mastertextformat bearbeiten
Zweite Ebene
Dritte Ebene
Vierte Ebene
Fünfte Ebene</a:t>
            </a:r>
            <a:endParaRPr lang="en-US" dirty="0"/>
          </a:p>
        </p:txBody>
      </p:sp>
      <p:sp>
        <p:nvSpPr>
          <p:cNvPr id="7" name="Date Placeholder 6"/>
          <p:cNvSpPr>
            <a:spLocks noGrp="1"/>
          </p:cNvSpPr>
          <p:nvPr>
            <p:ph type="dt" sz="half" idx="10"/>
          </p:nvPr>
        </p:nvSpPr>
        <p:spPr/>
        <p:txBody>
          <a:bodyPr/>
          <a:lstStyle/>
          <a:p>
            <a:fld id="{B9F46FBE-E341-D145-8454-139169E3548D}" type="datetime2">
              <a:rPr lang="de-DE" smtClean="0"/>
              <a:t>Montag, 22. Februar 2021</a:t>
            </a:fld>
            <a:endParaRPr lang="de-DE"/>
          </a:p>
        </p:txBody>
      </p:sp>
      <p:sp>
        <p:nvSpPr>
          <p:cNvPr id="8" name="Footer Placeholder 7"/>
          <p:cNvSpPr>
            <a:spLocks noGrp="1"/>
          </p:cNvSpPr>
          <p:nvPr>
            <p:ph type="ftr" sz="quarter" idx="11"/>
          </p:nvPr>
        </p:nvSpPr>
        <p:spPr/>
        <p:txBody>
          <a:bodyPr/>
          <a:lstStyle/>
          <a:p>
            <a:r>
              <a:rPr lang="de-DE"/>
              <a:t>Eltern für die GMS Oberstufe</a:t>
            </a:r>
          </a:p>
        </p:txBody>
      </p:sp>
      <p:sp>
        <p:nvSpPr>
          <p:cNvPr id="9" name="Slide Number Placeholder 8"/>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13136583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92F03D53-630B-D043-BEB7-3B116E45AEF4}" type="datetime2">
              <a:rPr lang="de-DE" smtClean="0"/>
              <a:t>Montag, 22. Februar 2021</a:t>
            </a:fld>
            <a:endParaRPr lang="de-DE"/>
          </a:p>
        </p:txBody>
      </p:sp>
      <p:sp>
        <p:nvSpPr>
          <p:cNvPr id="4" name="Footer Placeholder 3"/>
          <p:cNvSpPr>
            <a:spLocks noGrp="1"/>
          </p:cNvSpPr>
          <p:nvPr>
            <p:ph type="ftr" sz="quarter" idx="11"/>
          </p:nvPr>
        </p:nvSpPr>
        <p:spPr/>
        <p:txBody>
          <a:bodyPr/>
          <a:lstStyle/>
          <a:p>
            <a:r>
              <a:rPr lang="de-DE"/>
              <a:t>Eltern für die GMS Oberstufe</a:t>
            </a:r>
          </a:p>
        </p:txBody>
      </p:sp>
      <p:sp>
        <p:nvSpPr>
          <p:cNvPr id="5" name="Slide Number Placeholder 4"/>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31142920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E1AC61-8B04-EB4C-BEAF-CEE1C9EC5C12}" type="datetime2">
              <a:rPr lang="de-DE" smtClean="0"/>
              <a:t>Montag, 22. Februar 2021</a:t>
            </a:fld>
            <a:endParaRPr lang="de-DE"/>
          </a:p>
        </p:txBody>
      </p:sp>
      <p:sp>
        <p:nvSpPr>
          <p:cNvPr id="3" name="Footer Placeholder 2"/>
          <p:cNvSpPr>
            <a:spLocks noGrp="1"/>
          </p:cNvSpPr>
          <p:nvPr>
            <p:ph type="ftr" sz="quarter" idx="11"/>
          </p:nvPr>
        </p:nvSpPr>
        <p:spPr/>
        <p:txBody>
          <a:bodyPr/>
          <a:lstStyle/>
          <a:p>
            <a:r>
              <a:rPr lang="de-DE"/>
              <a:t>Eltern für die GMS Oberstufe</a:t>
            </a:r>
          </a:p>
        </p:txBody>
      </p:sp>
      <p:sp>
        <p:nvSpPr>
          <p:cNvPr id="4" name="Slide Number Placeholder 3"/>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9346636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
Zweite Ebene
Dritte Ebene
Vierte Ebene
Fünfte Ebene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44386B92-B8C7-E244-AA9C-C2D8CD31129C}" type="datetime2">
              <a:rPr lang="de-DE" smtClean="0"/>
              <a:t>Montag, 22. Februar 2021</a:t>
            </a:fld>
            <a:endParaRPr lang="de-DE"/>
          </a:p>
        </p:txBody>
      </p:sp>
      <p:sp>
        <p:nvSpPr>
          <p:cNvPr id="6" name="Footer Placeholder 5"/>
          <p:cNvSpPr>
            <a:spLocks noGrp="1"/>
          </p:cNvSpPr>
          <p:nvPr>
            <p:ph type="ftr" sz="quarter" idx="11"/>
          </p:nvPr>
        </p:nvSpPr>
        <p:spPr/>
        <p:txBody>
          <a:bodyPr/>
          <a:lstStyle/>
          <a:p>
            <a:r>
              <a:rPr lang="de-DE"/>
              <a:t>Eltern für die GMS Oberstufe</a:t>
            </a:r>
          </a:p>
        </p:txBody>
      </p:sp>
      <p:sp>
        <p:nvSpPr>
          <p:cNvPr id="7" name="Slide Number Placeholder 6"/>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372377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0B37B34-DBFF-B347-9AEA-1039A99E9AD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601CFFB-A222-8348-BDC0-4C6C147D2582}"/>
              </a:ext>
            </a:extLst>
          </p:cNvPr>
          <p:cNvSpPr>
            <a:spLocks noGrp="1"/>
          </p:cNvSpPr>
          <p:nvPr>
            <p:ph idx="1"/>
          </p:nvPr>
        </p:nvSpPr>
        <p:spPr/>
        <p:txBody>
          <a:body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989ABF37-8868-484C-BEC2-20B1196EEDC3}"/>
              </a:ext>
            </a:extLst>
          </p:cNvPr>
          <p:cNvSpPr>
            <a:spLocks noGrp="1"/>
          </p:cNvSpPr>
          <p:nvPr>
            <p:ph type="dt" sz="half" idx="10"/>
          </p:nvPr>
        </p:nvSpPr>
        <p:spPr/>
        <p:txBody>
          <a:bodyPr/>
          <a:lstStyle/>
          <a:p>
            <a:fld id="{E93DA041-B1AD-1647-AA79-AA954107A09B}" type="datetime2">
              <a:rPr lang="de-DE" smtClean="0"/>
              <a:t>Montag, 22. Februar 2021</a:t>
            </a:fld>
            <a:endParaRPr lang="de-DE"/>
          </a:p>
        </p:txBody>
      </p:sp>
      <p:sp>
        <p:nvSpPr>
          <p:cNvPr id="5" name="Fußzeilenplatzhalter 4">
            <a:extLst>
              <a:ext uri="{FF2B5EF4-FFF2-40B4-BE49-F238E27FC236}">
                <a16:creationId xmlns:a16="http://schemas.microsoft.com/office/drawing/2014/main" id="{48C3BF8A-D2F3-3746-A1EA-A6BD2DC95A7E}"/>
              </a:ext>
            </a:extLst>
          </p:cNvPr>
          <p:cNvSpPr>
            <a:spLocks noGrp="1"/>
          </p:cNvSpPr>
          <p:nvPr>
            <p:ph type="ftr" sz="quarter" idx="11"/>
          </p:nvPr>
        </p:nvSpPr>
        <p:spPr/>
        <p:txBody>
          <a:bodyPr/>
          <a:lstStyle/>
          <a:p>
            <a:r>
              <a:rPr lang="de-DE"/>
              <a:t>Eltern für die GMS Oberstufe</a:t>
            </a:r>
          </a:p>
        </p:txBody>
      </p:sp>
      <p:sp>
        <p:nvSpPr>
          <p:cNvPr id="6" name="Foliennummernplatzhalter 5">
            <a:extLst>
              <a:ext uri="{FF2B5EF4-FFF2-40B4-BE49-F238E27FC236}">
                <a16:creationId xmlns:a16="http://schemas.microsoft.com/office/drawing/2014/main" id="{B004E65B-B84D-4641-BA27-E2F6BF953769}"/>
              </a:ext>
            </a:extLst>
          </p:cNvPr>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326234660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
Zweite Ebene
Dritte Ebene
Vierte Ebene
Fünfte Ebene</a:t>
            </a:r>
            <a:endParaRPr lang="en-US" dirty="0"/>
          </a:p>
        </p:txBody>
      </p:sp>
      <p:sp>
        <p:nvSpPr>
          <p:cNvPr id="5" name="Date Placeholder 4"/>
          <p:cNvSpPr>
            <a:spLocks noGrp="1"/>
          </p:cNvSpPr>
          <p:nvPr>
            <p:ph type="dt" sz="half" idx="10"/>
          </p:nvPr>
        </p:nvSpPr>
        <p:spPr/>
        <p:txBody>
          <a:bodyPr/>
          <a:lstStyle/>
          <a:p>
            <a:fld id="{3BDDD953-8F61-404D-9F3D-8AA10DCDCCC1}" type="datetime2">
              <a:rPr lang="de-DE" smtClean="0"/>
              <a:t>Montag, 22. Februar 2021</a:t>
            </a:fld>
            <a:endParaRPr lang="de-DE"/>
          </a:p>
        </p:txBody>
      </p:sp>
      <p:sp>
        <p:nvSpPr>
          <p:cNvPr id="6" name="Footer Placeholder 5"/>
          <p:cNvSpPr>
            <a:spLocks noGrp="1"/>
          </p:cNvSpPr>
          <p:nvPr>
            <p:ph type="ftr" sz="quarter" idx="11"/>
          </p:nvPr>
        </p:nvSpPr>
        <p:spPr/>
        <p:txBody>
          <a:bodyPr/>
          <a:lstStyle/>
          <a:p>
            <a:r>
              <a:rPr lang="de-DE"/>
              <a:t>Eltern für die GMS Oberstufe</a:t>
            </a:r>
          </a:p>
        </p:txBody>
      </p:sp>
      <p:sp>
        <p:nvSpPr>
          <p:cNvPr id="7" name="Slide Number Placeholder 6"/>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426662993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6AF2747F-AE05-714C-8C5E-76ECFD0DF31F}" type="datetime2">
              <a:rPr lang="de-DE" smtClean="0"/>
              <a:t>Montag, 22. Februar 2021</a:t>
            </a:fld>
            <a:endParaRPr lang="de-DE"/>
          </a:p>
        </p:txBody>
      </p:sp>
      <p:sp>
        <p:nvSpPr>
          <p:cNvPr id="5" name="Footer Placeholder 4"/>
          <p:cNvSpPr>
            <a:spLocks noGrp="1"/>
          </p:cNvSpPr>
          <p:nvPr>
            <p:ph type="ftr" sz="quarter" idx="11"/>
          </p:nvPr>
        </p:nvSpPr>
        <p:spPr/>
        <p:txBody>
          <a:bodyPr/>
          <a:lstStyle/>
          <a:p>
            <a:r>
              <a:rPr lang="de-DE"/>
              <a:t>Eltern für die GMS Oberstufe</a:t>
            </a:r>
          </a:p>
        </p:txBody>
      </p:sp>
      <p:sp>
        <p:nvSpPr>
          <p:cNvPr id="6" name="Slide Number Placeholder 5"/>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33459630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de-DE"/>
              <a:t>Mastertextformat bearbeiten
Zweite Ebene
Dritte Ebene
Vierte Ebene
Fünfte Ebene</a:t>
            </a:r>
            <a:endParaRPr lang="en-US" dirty="0"/>
          </a:p>
        </p:txBody>
      </p:sp>
      <p:sp>
        <p:nvSpPr>
          <p:cNvPr id="4" name="Date Placeholder 3"/>
          <p:cNvSpPr>
            <a:spLocks noGrp="1"/>
          </p:cNvSpPr>
          <p:nvPr>
            <p:ph type="dt" sz="half" idx="10"/>
          </p:nvPr>
        </p:nvSpPr>
        <p:spPr/>
        <p:txBody>
          <a:bodyPr/>
          <a:lstStyle/>
          <a:p>
            <a:fld id="{22CFD824-EF68-7144-83BE-39228AAD5EFC}" type="datetime2">
              <a:rPr lang="de-DE" smtClean="0"/>
              <a:t>Montag, 22. Februar 2021</a:t>
            </a:fld>
            <a:endParaRPr lang="de-DE"/>
          </a:p>
        </p:txBody>
      </p:sp>
      <p:sp>
        <p:nvSpPr>
          <p:cNvPr id="5" name="Footer Placeholder 4"/>
          <p:cNvSpPr>
            <a:spLocks noGrp="1"/>
          </p:cNvSpPr>
          <p:nvPr>
            <p:ph type="ftr" sz="quarter" idx="11"/>
          </p:nvPr>
        </p:nvSpPr>
        <p:spPr/>
        <p:txBody>
          <a:bodyPr/>
          <a:lstStyle/>
          <a:p>
            <a:r>
              <a:rPr lang="de-DE"/>
              <a:t>Eltern für die GMS Oberstufe</a:t>
            </a:r>
          </a:p>
        </p:txBody>
      </p:sp>
      <p:sp>
        <p:nvSpPr>
          <p:cNvPr id="6" name="Slide Number Placeholder 5"/>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39752757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D9FDE1-4462-EC44-91EF-182541B8722A}"/>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498ADC48-98CA-034D-872A-DE4740ABF8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8BF68399-7ECC-E543-AFD8-FF44FE5795C0}"/>
              </a:ext>
            </a:extLst>
          </p:cNvPr>
          <p:cNvSpPr>
            <a:spLocks noGrp="1"/>
          </p:cNvSpPr>
          <p:nvPr>
            <p:ph type="dt" sz="half" idx="10"/>
          </p:nvPr>
        </p:nvSpPr>
        <p:spPr/>
        <p:txBody>
          <a:bodyPr/>
          <a:lstStyle/>
          <a:p>
            <a:fld id="{A4F74F03-CA76-E542-94D9-BB84749E13E4}" type="datetime2">
              <a:rPr lang="de-DE" smtClean="0"/>
              <a:t>Montag, 22. Februar 2021</a:t>
            </a:fld>
            <a:endParaRPr lang="de-DE"/>
          </a:p>
        </p:txBody>
      </p:sp>
      <p:sp>
        <p:nvSpPr>
          <p:cNvPr id="5" name="Fußzeilenplatzhalter 4">
            <a:extLst>
              <a:ext uri="{FF2B5EF4-FFF2-40B4-BE49-F238E27FC236}">
                <a16:creationId xmlns:a16="http://schemas.microsoft.com/office/drawing/2014/main" id="{3CB4B7F6-0944-464D-8BCB-12FADF747D73}"/>
              </a:ext>
            </a:extLst>
          </p:cNvPr>
          <p:cNvSpPr>
            <a:spLocks noGrp="1"/>
          </p:cNvSpPr>
          <p:nvPr>
            <p:ph type="ftr" sz="quarter" idx="11"/>
          </p:nvPr>
        </p:nvSpPr>
        <p:spPr/>
        <p:txBody>
          <a:bodyPr/>
          <a:lstStyle/>
          <a:p>
            <a:r>
              <a:rPr lang="de-DE"/>
              <a:t>Eltern für die GMS Oberstufe</a:t>
            </a:r>
          </a:p>
        </p:txBody>
      </p:sp>
      <p:sp>
        <p:nvSpPr>
          <p:cNvPr id="6" name="Foliennummernplatzhalter 5">
            <a:extLst>
              <a:ext uri="{FF2B5EF4-FFF2-40B4-BE49-F238E27FC236}">
                <a16:creationId xmlns:a16="http://schemas.microsoft.com/office/drawing/2014/main" id="{7F28C426-DC8D-9644-A94F-CAF95510BD19}"/>
              </a:ext>
            </a:extLst>
          </p:cNvPr>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6940887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11E8453-EEA5-554E-B77B-007588D9660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884DC73E-2C11-5E48-92BE-5E0F29890C5F}"/>
              </a:ext>
            </a:extLst>
          </p:cNvPr>
          <p:cNvSpPr>
            <a:spLocks noGrp="1"/>
          </p:cNvSpPr>
          <p:nvPr>
            <p:ph sz="half" idx="1"/>
          </p:nvPr>
        </p:nvSpPr>
        <p:spPr>
          <a:xfrm>
            <a:off x="838200" y="1825625"/>
            <a:ext cx="5181600" cy="4351338"/>
          </a:xfrm>
        </p:spPr>
        <p:txBody>
          <a:bodyPr/>
          <a:lstStyle/>
          <a:p>
            <a:r>
              <a:rPr lang="de-DE"/>
              <a:t>Mastertextformat bearbeiten
Zweite Ebene
Dritte Ebene
Vierte Ebene
Fünfte Ebene</a:t>
            </a:r>
          </a:p>
        </p:txBody>
      </p:sp>
      <p:sp>
        <p:nvSpPr>
          <p:cNvPr id="4" name="Inhaltsplatzhalter 3">
            <a:extLst>
              <a:ext uri="{FF2B5EF4-FFF2-40B4-BE49-F238E27FC236}">
                <a16:creationId xmlns:a16="http://schemas.microsoft.com/office/drawing/2014/main" id="{BCA898CA-5DA6-7943-B1B6-B66773FFEE04}"/>
              </a:ext>
            </a:extLst>
          </p:cNvPr>
          <p:cNvSpPr>
            <a:spLocks noGrp="1"/>
          </p:cNvSpPr>
          <p:nvPr>
            <p:ph sz="half" idx="2"/>
          </p:nvPr>
        </p:nvSpPr>
        <p:spPr>
          <a:xfrm>
            <a:off x="6172200" y="1825625"/>
            <a:ext cx="5181600" cy="4351338"/>
          </a:xfrm>
        </p:spPr>
        <p:txBody>
          <a:body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56BAFE13-6261-1341-BB0A-03B23D0B857C}"/>
              </a:ext>
            </a:extLst>
          </p:cNvPr>
          <p:cNvSpPr>
            <a:spLocks noGrp="1"/>
          </p:cNvSpPr>
          <p:nvPr>
            <p:ph type="dt" sz="half" idx="10"/>
          </p:nvPr>
        </p:nvSpPr>
        <p:spPr/>
        <p:txBody>
          <a:bodyPr/>
          <a:lstStyle/>
          <a:p>
            <a:fld id="{8A55CA7D-C451-9C45-9BA8-84147996F31E}" type="datetime2">
              <a:rPr lang="de-DE" smtClean="0"/>
              <a:t>Montag, 22. Februar 2021</a:t>
            </a:fld>
            <a:endParaRPr lang="de-DE"/>
          </a:p>
        </p:txBody>
      </p:sp>
      <p:sp>
        <p:nvSpPr>
          <p:cNvPr id="6" name="Fußzeilenplatzhalter 5">
            <a:extLst>
              <a:ext uri="{FF2B5EF4-FFF2-40B4-BE49-F238E27FC236}">
                <a16:creationId xmlns:a16="http://schemas.microsoft.com/office/drawing/2014/main" id="{23559CDD-DABC-9248-A752-A7AFB9151CAF}"/>
              </a:ext>
            </a:extLst>
          </p:cNvPr>
          <p:cNvSpPr>
            <a:spLocks noGrp="1"/>
          </p:cNvSpPr>
          <p:nvPr>
            <p:ph type="ftr" sz="quarter" idx="11"/>
          </p:nvPr>
        </p:nvSpPr>
        <p:spPr/>
        <p:txBody>
          <a:bodyPr/>
          <a:lstStyle/>
          <a:p>
            <a:r>
              <a:rPr lang="de-DE"/>
              <a:t>Eltern für die GMS Oberstufe</a:t>
            </a:r>
          </a:p>
        </p:txBody>
      </p:sp>
      <p:sp>
        <p:nvSpPr>
          <p:cNvPr id="7" name="Foliennummernplatzhalter 6">
            <a:extLst>
              <a:ext uri="{FF2B5EF4-FFF2-40B4-BE49-F238E27FC236}">
                <a16:creationId xmlns:a16="http://schemas.microsoft.com/office/drawing/2014/main" id="{2C3EB269-4272-AE4F-8724-67EA7A71DB1C}"/>
              </a:ext>
            </a:extLst>
          </p:cNvPr>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40227134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0A58AD-BB47-394F-912C-A972BF918CAC}"/>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26D0DA6F-D683-9541-B3C9-932FDB2D940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de-DE"/>
              <a:t>Mastertextformat bearbeiten
Zweite Ebene
Dritte Ebene
Vierte Ebene
Fünfte Ebene</a:t>
            </a:r>
          </a:p>
        </p:txBody>
      </p:sp>
      <p:sp>
        <p:nvSpPr>
          <p:cNvPr id="4" name="Inhaltsplatzhalter 3">
            <a:extLst>
              <a:ext uri="{FF2B5EF4-FFF2-40B4-BE49-F238E27FC236}">
                <a16:creationId xmlns:a16="http://schemas.microsoft.com/office/drawing/2014/main" id="{AC2917B2-C374-DB45-98EB-BB6ED9756D19}"/>
              </a:ext>
            </a:extLst>
          </p:cNvPr>
          <p:cNvSpPr>
            <a:spLocks noGrp="1"/>
          </p:cNvSpPr>
          <p:nvPr>
            <p:ph sz="half" idx="2"/>
          </p:nvPr>
        </p:nvSpPr>
        <p:spPr>
          <a:xfrm>
            <a:off x="839788" y="2505075"/>
            <a:ext cx="5157787" cy="3684588"/>
          </a:xfrm>
        </p:spPr>
        <p:txBody>
          <a:bodyPr/>
          <a:lstStyle/>
          <a:p>
            <a:r>
              <a:rPr lang="de-DE"/>
              <a:t>Mastertextformat bearbeiten
Zweite Ebene
Dritte Ebene
Vierte Ebene
Fünfte Ebene</a:t>
            </a:r>
          </a:p>
        </p:txBody>
      </p:sp>
      <p:sp>
        <p:nvSpPr>
          <p:cNvPr id="5" name="Textplatzhalter 4">
            <a:extLst>
              <a:ext uri="{FF2B5EF4-FFF2-40B4-BE49-F238E27FC236}">
                <a16:creationId xmlns:a16="http://schemas.microsoft.com/office/drawing/2014/main" id="{93449F5C-9F20-C944-978C-3B88409CC3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de-DE"/>
              <a:t>Mastertextformat bearbeiten
Zweite Ebene
Dritte Ebene
Vierte Ebene
Fünfte Ebene</a:t>
            </a:r>
          </a:p>
        </p:txBody>
      </p:sp>
      <p:sp>
        <p:nvSpPr>
          <p:cNvPr id="6" name="Inhaltsplatzhalter 5">
            <a:extLst>
              <a:ext uri="{FF2B5EF4-FFF2-40B4-BE49-F238E27FC236}">
                <a16:creationId xmlns:a16="http://schemas.microsoft.com/office/drawing/2014/main" id="{1D6246A5-6106-0644-9C1C-245A310A6815}"/>
              </a:ext>
            </a:extLst>
          </p:cNvPr>
          <p:cNvSpPr>
            <a:spLocks noGrp="1"/>
          </p:cNvSpPr>
          <p:nvPr>
            <p:ph sz="quarter" idx="4"/>
          </p:nvPr>
        </p:nvSpPr>
        <p:spPr>
          <a:xfrm>
            <a:off x="6172200" y="2505075"/>
            <a:ext cx="5183188" cy="3684588"/>
          </a:xfrm>
        </p:spPr>
        <p:txBody>
          <a:bodyPr/>
          <a:lstStyle/>
          <a:p>
            <a:r>
              <a:rPr lang="de-DE"/>
              <a:t>Mastertextformat bearbeiten
Zweite Ebene
Dritte Ebene
Vierte Ebene
Fünfte Ebene</a:t>
            </a:r>
          </a:p>
        </p:txBody>
      </p:sp>
      <p:sp>
        <p:nvSpPr>
          <p:cNvPr id="7" name="Datumsplatzhalter 6">
            <a:extLst>
              <a:ext uri="{FF2B5EF4-FFF2-40B4-BE49-F238E27FC236}">
                <a16:creationId xmlns:a16="http://schemas.microsoft.com/office/drawing/2014/main" id="{8298B0A8-9540-F749-B460-22F9CAF8063B}"/>
              </a:ext>
            </a:extLst>
          </p:cNvPr>
          <p:cNvSpPr>
            <a:spLocks noGrp="1"/>
          </p:cNvSpPr>
          <p:nvPr>
            <p:ph type="dt" sz="half" idx="10"/>
          </p:nvPr>
        </p:nvSpPr>
        <p:spPr/>
        <p:txBody>
          <a:bodyPr/>
          <a:lstStyle/>
          <a:p>
            <a:fld id="{05789A27-82A3-484D-B64B-416526DD5DC7}" type="datetime2">
              <a:rPr lang="de-DE" smtClean="0"/>
              <a:t>Montag, 22. Februar 2021</a:t>
            </a:fld>
            <a:endParaRPr lang="de-DE"/>
          </a:p>
        </p:txBody>
      </p:sp>
      <p:sp>
        <p:nvSpPr>
          <p:cNvPr id="8" name="Fußzeilenplatzhalter 7">
            <a:extLst>
              <a:ext uri="{FF2B5EF4-FFF2-40B4-BE49-F238E27FC236}">
                <a16:creationId xmlns:a16="http://schemas.microsoft.com/office/drawing/2014/main" id="{0A533876-4E84-B640-AFDA-6381300CB3DF}"/>
              </a:ext>
            </a:extLst>
          </p:cNvPr>
          <p:cNvSpPr>
            <a:spLocks noGrp="1"/>
          </p:cNvSpPr>
          <p:nvPr>
            <p:ph type="ftr" sz="quarter" idx="11"/>
          </p:nvPr>
        </p:nvSpPr>
        <p:spPr/>
        <p:txBody>
          <a:bodyPr/>
          <a:lstStyle/>
          <a:p>
            <a:r>
              <a:rPr lang="de-DE"/>
              <a:t>Eltern für die GMS Oberstufe</a:t>
            </a:r>
          </a:p>
        </p:txBody>
      </p:sp>
      <p:sp>
        <p:nvSpPr>
          <p:cNvPr id="9" name="Foliennummernplatzhalter 8">
            <a:extLst>
              <a:ext uri="{FF2B5EF4-FFF2-40B4-BE49-F238E27FC236}">
                <a16:creationId xmlns:a16="http://schemas.microsoft.com/office/drawing/2014/main" id="{741441AC-E856-5C47-8559-F42C05FE775D}"/>
              </a:ext>
            </a:extLst>
          </p:cNvPr>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506631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6E3879B-8F2B-9A4F-BF81-6606D575D6E7}"/>
              </a:ext>
            </a:extLst>
          </p:cNvPr>
          <p:cNvSpPr>
            <a:spLocks noGrp="1"/>
          </p:cNvSpPr>
          <p:nvPr>
            <p:ph type="title"/>
          </p:nvPr>
        </p:nvSpPr>
        <p:spPr>
          <a:xfrm>
            <a:off x="838200" y="365125"/>
            <a:ext cx="10515600" cy="906463"/>
          </a:xfrm>
        </p:spPr>
        <p:txBody>
          <a:bodyPr>
            <a:normAutofit/>
          </a:bodyPr>
          <a:lstStyle>
            <a:lvl1pPr>
              <a:defRPr sz="3600" baseline="0"/>
            </a:lvl1pPr>
          </a:lstStyle>
          <a:p>
            <a:r>
              <a:rPr lang="de-DE" dirty="0"/>
              <a:t>Mastertitelformat bearbeiten</a:t>
            </a:r>
          </a:p>
        </p:txBody>
      </p:sp>
      <p:sp>
        <p:nvSpPr>
          <p:cNvPr id="3" name="Datumsplatzhalter 2">
            <a:extLst>
              <a:ext uri="{FF2B5EF4-FFF2-40B4-BE49-F238E27FC236}">
                <a16:creationId xmlns:a16="http://schemas.microsoft.com/office/drawing/2014/main" id="{F73EBC2D-8F56-9E4B-89E2-9A85AB186788}"/>
              </a:ext>
            </a:extLst>
          </p:cNvPr>
          <p:cNvSpPr>
            <a:spLocks noGrp="1"/>
          </p:cNvSpPr>
          <p:nvPr>
            <p:ph type="dt" sz="half" idx="10"/>
          </p:nvPr>
        </p:nvSpPr>
        <p:spPr/>
        <p:txBody>
          <a:bodyPr/>
          <a:lstStyle/>
          <a:p>
            <a:fld id="{0C7C6E0E-3DCE-EC40-8ACD-9E9816E9E85B}" type="datetime2">
              <a:rPr lang="de-DE" smtClean="0"/>
              <a:t>Montag, 22. Februar 2021</a:t>
            </a:fld>
            <a:endParaRPr lang="de-DE"/>
          </a:p>
        </p:txBody>
      </p:sp>
      <p:sp>
        <p:nvSpPr>
          <p:cNvPr id="4" name="Fußzeilenplatzhalter 3">
            <a:extLst>
              <a:ext uri="{FF2B5EF4-FFF2-40B4-BE49-F238E27FC236}">
                <a16:creationId xmlns:a16="http://schemas.microsoft.com/office/drawing/2014/main" id="{7E1957B0-0A28-1046-8538-BAC4CAAC334E}"/>
              </a:ext>
            </a:extLst>
          </p:cNvPr>
          <p:cNvSpPr>
            <a:spLocks noGrp="1"/>
          </p:cNvSpPr>
          <p:nvPr>
            <p:ph type="ftr" sz="quarter" idx="11"/>
          </p:nvPr>
        </p:nvSpPr>
        <p:spPr/>
        <p:txBody>
          <a:bodyPr/>
          <a:lstStyle/>
          <a:p>
            <a:r>
              <a:rPr lang="de-DE"/>
              <a:t>Eltern für die GMS Oberstufe</a:t>
            </a:r>
          </a:p>
        </p:txBody>
      </p:sp>
      <p:sp>
        <p:nvSpPr>
          <p:cNvPr id="5" name="Foliennummernplatzhalter 4">
            <a:extLst>
              <a:ext uri="{FF2B5EF4-FFF2-40B4-BE49-F238E27FC236}">
                <a16:creationId xmlns:a16="http://schemas.microsoft.com/office/drawing/2014/main" id="{C54CB670-D3B3-634B-9308-D6026FE16FF6}"/>
              </a:ext>
            </a:extLst>
          </p:cNvPr>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9071418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616371D6-202C-8B42-B9D8-A8B2DE52A42A}"/>
              </a:ext>
            </a:extLst>
          </p:cNvPr>
          <p:cNvSpPr>
            <a:spLocks noGrp="1"/>
          </p:cNvSpPr>
          <p:nvPr>
            <p:ph type="dt" sz="half" idx="10"/>
          </p:nvPr>
        </p:nvSpPr>
        <p:spPr/>
        <p:txBody>
          <a:bodyPr/>
          <a:lstStyle/>
          <a:p>
            <a:fld id="{BE48CBBC-6619-DC48-8994-4FBB5BC2DC88}" type="datetime2">
              <a:rPr lang="de-DE" smtClean="0"/>
              <a:t>Montag, 22. Februar 2021</a:t>
            </a:fld>
            <a:endParaRPr lang="de-DE"/>
          </a:p>
        </p:txBody>
      </p:sp>
      <p:sp>
        <p:nvSpPr>
          <p:cNvPr id="3" name="Fußzeilenplatzhalter 2">
            <a:extLst>
              <a:ext uri="{FF2B5EF4-FFF2-40B4-BE49-F238E27FC236}">
                <a16:creationId xmlns:a16="http://schemas.microsoft.com/office/drawing/2014/main" id="{FC2CF107-6C3F-9340-8939-0B618CF54F0B}"/>
              </a:ext>
            </a:extLst>
          </p:cNvPr>
          <p:cNvSpPr>
            <a:spLocks noGrp="1"/>
          </p:cNvSpPr>
          <p:nvPr>
            <p:ph type="ftr" sz="quarter" idx="11"/>
          </p:nvPr>
        </p:nvSpPr>
        <p:spPr/>
        <p:txBody>
          <a:bodyPr/>
          <a:lstStyle/>
          <a:p>
            <a:r>
              <a:rPr lang="de-DE"/>
              <a:t>Eltern für die GMS Oberstufe</a:t>
            </a:r>
          </a:p>
        </p:txBody>
      </p:sp>
      <p:sp>
        <p:nvSpPr>
          <p:cNvPr id="4" name="Foliennummernplatzhalter 3">
            <a:extLst>
              <a:ext uri="{FF2B5EF4-FFF2-40B4-BE49-F238E27FC236}">
                <a16:creationId xmlns:a16="http://schemas.microsoft.com/office/drawing/2014/main" id="{39EA6C46-5AC8-5D44-8169-E9F544603670}"/>
              </a:ext>
            </a:extLst>
          </p:cNvPr>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224559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EED44AA-D759-D542-AAE7-7846BC045D5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AD01D53-FEEC-0744-84B1-EF94C425EA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de-DE"/>
              <a:t>Mastertextformat bearbeiten
Zweite Ebene
Dritte Ebene
Vierte Ebene
Fünfte Ebene</a:t>
            </a:r>
          </a:p>
        </p:txBody>
      </p:sp>
      <p:sp>
        <p:nvSpPr>
          <p:cNvPr id="4" name="Textplatzhalter 3">
            <a:extLst>
              <a:ext uri="{FF2B5EF4-FFF2-40B4-BE49-F238E27FC236}">
                <a16:creationId xmlns:a16="http://schemas.microsoft.com/office/drawing/2014/main" id="{A5E1038D-4F96-3D4F-87FE-6B2C17DA3E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228430CB-D87A-6D41-A638-1EF7F93E6B7B}"/>
              </a:ext>
            </a:extLst>
          </p:cNvPr>
          <p:cNvSpPr>
            <a:spLocks noGrp="1"/>
          </p:cNvSpPr>
          <p:nvPr>
            <p:ph type="dt" sz="half" idx="10"/>
          </p:nvPr>
        </p:nvSpPr>
        <p:spPr/>
        <p:txBody>
          <a:bodyPr/>
          <a:lstStyle/>
          <a:p>
            <a:fld id="{12EB4969-3C8E-DF46-A768-ECB9C099CC80}" type="datetime2">
              <a:rPr lang="de-DE" smtClean="0"/>
              <a:t>Montag, 22. Februar 2021</a:t>
            </a:fld>
            <a:endParaRPr lang="de-DE"/>
          </a:p>
        </p:txBody>
      </p:sp>
      <p:sp>
        <p:nvSpPr>
          <p:cNvPr id="6" name="Fußzeilenplatzhalter 5">
            <a:extLst>
              <a:ext uri="{FF2B5EF4-FFF2-40B4-BE49-F238E27FC236}">
                <a16:creationId xmlns:a16="http://schemas.microsoft.com/office/drawing/2014/main" id="{F7852145-1442-204B-B55B-199465C74B73}"/>
              </a:ext>
            </a:extLst>
          </p:cNvPr>
          <p:cNvSpPr>
            <a:spLocks noGrp="1"/>
          </p:cNvSpPr>
          <p:nvPr>
            <p:ph type="ftr" sz="quarter" idx="11"/>
          </p:nvPr>
        </p:nvSpPr>
        <p:spPr/>
        <p:txBody>
          <a:bodyPr/>
          <a:lstStyle/>
          <a:p>
            <a:r>
              <a:rPr lang="de-DE"/>
              <a:t>Eltern für die GMS Oberstufe</a:t>
            </a:r>
          </a:p>
        </p:txBody>
      </p:sp>
      <p:sp>
        <p:nvSpPr>
          <p:cNvPr id="7" name="Foliennummernplatzhalter 6">
            <a:extLst>
              <a:ext uri="{FF2B5EF4-FFF2-40B4-BE49-F238E27FC236}">
                <a16:creationId xmlns:a16="http://schemas.microsoft.com/office/drawing/2014/main" id="{61E399D8-00F7-7148-90EE-C5AB173F3E18}"/>
              </a:ext>
            </a:extLst>
          </p:cNvPr>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436773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07BC53-31CB-5F43-A644-4EE59AD8935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020B6281-6355-5D46-9D92-1741306AB5E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97D36F4-F579-AF4F-949D-A9DFDEA8348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de-DE"/>
              <a:t>Mastertextformat bearbeiten
Zweite Ebene
Dritte Ebene
Vierte Ebene
Fünfte Ebene</a:t>
            </a:r>
          </a:p>
        </p:txBody>
      </p:sp>
      <p:sp>
        <p:nvSpPr>
          <p:cNvPr id="5" name="Datumsplatzhalter 4">
            <a:extLst>
              <a:ext uri="{FF2B5EF4-FFF2-40B4-BE49-F238E27FC236}">
                <a16:creationId xmlns:a16="http://schemas.microsoft.com/office/drawing/2014/main" id="{DA2C764B-AC3F-3B4C-9F8F-77ABFE98EFEA}"/>
              </a:ext>
            </a:extLst>
          </p:cNvPr>
          <p:cNvSpPr>
            <a:spLocks noGrp="1"/>
          </p:cNvSpPr>
          <p:nvPr>
            <p:ph type="dt" sz="half" idx="10"/>
          </p:nvPr>
        </p:nvSpPr>
        <p:spPr/>
        <p:txBody>
          <a:bodyPr/>
          <a:lstStyle/>
          <a:p>
            <a:fld id="{48DEAAEB-EB43-A24C-B5E4-944F031B1B89}" type="datetime2">
              <a:rPr lang="de-DE" smtClean="0"/>
              <a:t>Montag, 22. Februar 2021</a:t>
            </a:fld>
            <a:endParaRPr lang="de-DE"/>
          </a:p>
        </p:txBody>
      </p:sp>
      <p:sp>
        <p:nvSpPr>
          <p:cNvPr id="6" name="Fußzeilenplatzhalter 5">
            <a:extLst>
              <a:ext uri="{FF2B5EF4-FFF2-40B4-BE49-F238E27FC236}">
                <a16:creationId xmlns:a16="http://schemas.microsoft.com/office/drawing/2014/main" id="{384C9F05-2288-EA45-B52C-AB25033A02AE}"/>
              </a:ext>
            </a:extLst>
          </p:cNvPr>
          <p:cNvSpPr>
            <a:spLocks noGrp="1"/>
          </p:cNvSpPr>
          <p:nvPr>
            <p:ph type="ftr" sz="quarter" idx="11"/>
          </p:nvPr>
        </p:nvSpPr>
        <p:spPr/>
        <p:txBody>
          <a:bodyPr/>
          <a:lstStyle/>
          <a:p>
            <a:r>
              <a:rPr lang="de-DE"/>
              <a:t>Eltern für die GMS Oberstufe</a:t>
            </a:r>
          </a:p>
        </p:txBody>
      </p:sp>
      <p:sp>
        <p:nvSpPr>
          <p:cNvPr id="7" name="Foliennummernplatzhalter 6">
            <a:extLst>
              <a:ext uri="{FF2B5EF4-FFF2-40B4-BE49-F238E27FC236}">
                <a16:creationId xmlns:a16="http://schemas.microsoft.com/office/drawing/2014/main" id="{77A0283C-78C0-2E42-B711-30EE0F24B7DC}"/>
              </a:ext>
            </a:extLst>
          </p:cNvPr>
          <p:cNvSpPr>
            <a:spLocks noGrp="1"/>
          </p:cNvSpPr>
          <p:nvPr>
            <p:ph type="sldNum" sz="quarter" idx="12"/>
          </p:nvPr>
        </p:nvSpPr>
        <p:spPr/>
        <p:txBody>
          <a:bodyPr/>
          <a:lstStyle/>
          <a:p>
            <a:fld id="{B23DCDEE-A786-5B44-A096-545260E98C7D}" type="slidenum">
              <a:rPr lang="de-DE" smtClean="0"/>
              <a:t>‹Nr.›</a:t>
            </a:fld>
            <a:endParaRPr lang="de-DE"/>
          </a:p>
        </p:txBody>
      </p:sp>
    </p:spTree>
    <p:extLst>
      <p:ext uri="{BB962C8B-B14F-4D97-AF65-F5344CB8AC3E}">
        <p14:creationId xmlns:p14="http://schemas.microsoft.com/office/powerpoint/2010/main" val="2450430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5313CE8B-8B51-454D-B2B4-FCD26A6D3DF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717F315F-98FC-1941-B0F5-E9AF591EAD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de-DE"/>
              <a:t>Mastertextformat bearbeiten
Zweite Ebene
Dritte Ebene
Vierte Ebene
Fünfte Ebene</a:t>
            </a:r>
          </a:p>
        </p:txBody>
      </p:sp>
      <p:sp>
        <p:nvSpPr>
          <p:cNvPr id="4" name="Datumsplatzhalter 3">
            <a:extLst>
              <a:ext uri="{FF2B5EF4-FFF2-40B4-BE49-F238E27FC236}">
                <a16:creationId xmlns:a16="http://schemas.microsoft.com/office/drawing/2014/main" id="{4482D6B6-DA66-474B-A59D-B27BB80CA7F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8FA789-0549-E041-A07E-7F17070E0C34}" type="datetime2">
              <a:rPr lang="de-DE" smtClean="0"/>
              <a:t>Montag, 22. Februar 2021</a:t>
            </a:fld>
            <a:endParaRPr lang="de-DE"/>
          </a:p>
        </p:txBody>
      </p:sp>
      <p:sp>
        <p:nvSpPr>
          <p:cNvPr id="5" name="Fußzeilenplatzhalter 4">
            <a:extLst>
              <a:ext uri="{FF2B5EF4-FFF2-40B4-BE49-F238E27FC236}">
                <a16:creationId xmlns:a16="http://schemas.microsoft.com/office/drawing/2014/main" id="{FCBF28F9-A240-ED4C-8B1F-3A72644708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Eltern für die GMS Oberstufe</a:t>
            </a:r>
          </a:p>
        </p:txBody>
      </p:sp>
      <p:sp>
        <p:nvSpPr>
          <p:cNvPr id="6" name="Foliennummernplatzhalter 5">
            <a:extLst>
              <a:ext uri="{FF2B5EF4-FFF2-40B4-BE49-F238E27FC236}">
                <a16:creationId xmlns:a16="http://schemas.microsoft.com/office/drawing/2014/main" id="{04732C81-C457-A744-8C18-37FB95596E8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DCDEE-A786-5B44-A096-545260E98C7D}" type="slidenum">
              <a:rPr lang="de-DE" smtClean="0"/>
              <a:t>‹Nr.›</a:t>
            </a:fld>
            <a:endParaRPr lang="de-DE"/>
          </a:p>
        </p:txBody>
      </p:sp>
    </p:spTree>
    <p:extLst>
      <p:ext uri="{BB962C8B-B14F-4D97-AF65-F5344CB8AC3E}">
        <p14:creationId xmlns:p14="http://schemas.microsoft.com/office/powerpoint/2010/main" val="351843360"/>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
Zweite Ebene
Dritte Ebene
Vierte Ebene
Fünfte Ebene</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C9C4C5-E404-0A43-9DC1-7CE16AA820F7}" type="datetime2">
              <a:rPr lang="de-DE" smtClean="0"/>
              <a:t>Montag, 22. Februar 2021</a:t>
            </a:fld>
            <a:endParaRPr lang="de-DE"/>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a:t>Eltern für die GMS Oberstufe</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3DCDEE-A786-5B44-A096-545260E98C7D}" type="slidenum">
              <a:rPr lang="de-DE" smtClean="0"/>
              <a:t>‹Nr.›</a:t>
            </a:fld>
            <a:endParaRPr lang="de-DE"/>
          </a:p>
        </p:txBody>
      </p:sp>
    </p:spTree>
    <p:extLst>
      <p:ext uri="{BB962C8B-B14F-4D97-AF65-F5344CB8AC3E}">
        <p14:creationId xmlns:p14="http://schemas.microsoft.com/office/powerpoint/2010/main" val="2995829193"/>
      </p:ext>
    </p:extLst>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1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F73B21-F4F7-D64D-B33D-3A1230E6A1CD}"/>
              </a:ext>
            </a:extLst>
          </p:cNvPr>
          <p:cNvSpPr>
            <a:spLocks noGrp="1"/>
          </p:cNvSpPr>
          <p:nvPr>
            <p:ph type="title"/>
          </p:nvPr>
        </p:nvSpPr>
        <p:spPr>
          <a:xfrm>
            <a:off x="737755" y="231604"/>
            <a:ext cx="11454245" cy="1225136"/>
          </a:xfrm>
        </p:spPr>
        <p:txBody>
          <a:bodyPr>
            <a:normAutofit/>
          </a:bodyPr>
          <a:lstStyle/>
          <a:p>
            <a:r>
              <a:rPr lang="de-DE" sz="4000" dirty="0"/>
              <a:t>GEMEINSAM FÜR DIE OBERSTUFE IN REUTLINGEN</a:t>
            </a:r>
          </a:p>
        </p:txBody>
      </p:sp>
      <p:sp>
        <p:nvSpPr>
          <p:cNvPr id="3" name="Untertitel 2">
            <a:extLst>
              <a:ext uri="{FF2B5EF4-FFF2-40B4-BE49-F238E27FC236}">
                <a16:creationId xmlns:a16="http://schemas.microsoft.com/office/drawing/2014/main" id="{E2385C6F-B3DD-794B-80F5-0539A1788004}"/>
              </a:ext>
            </a:extLst>
          </p:cNvPr>
          <p:cNvSpPr>
            <a:spLocks noGrp="1"/>
          </p:cNvSpPr>
          <p:nvPr>
            <p:ph sz="half" idx="1"/>
          </p:nvPr>
        </p:nvSpPr>
        <p:spPr>
          <a:xfrm>
            <a:off x="6774873" y="2171700"/>
            <a:ext cx="4987636" cy="4023360"/>
          </a:xfrm>
        </p:spPr>
        <p:txBody>
          <a:bodyPr>
            <a:normAutofit/>
          </a:bodyPr>
          <a:lstStyle/>
          <a:p>
            <a:endParaRPr lang="de-DE" dirty="0"/>
          </a:p>
          <a:p>
            <a:endParaRPr lang="de-DE" dirty="0"/>
          </a:p>
        </p:txBody>
      </p:sp>
      <p:sp>
        <p:nvSpPr>
          <p:cNvPr id="5" name="Inhaltsplatzhalter 4">
            <a:extLst>
              <a:ext uri="{FF2B5EF4-FFF2-40B4-BE49-F238E27FC236}">
                <a16:creationId xmlns:a16="http://schemas.microsoft.com/office/drawing/2014/main" id="{A86A9754-8431-3849-84DA-C391F7D26465}"/>
              </a:ext>
            </a:extLst>
          </p:cNvPr>
          <p:cNvSpPr>
            <a:spLocks noGrp="1"/>
          </p:cNvSpPr>
          <p:nvPr>
            <p:ph sz="half" idx="2"/>
          </p:nvPr>
        </p:nvSpPr>
        <p:spPr>
          <a:xfrm>
            <a:off x="226860" y="1695600"/>
            <a:ext cx="4169229" cy="4212831"/>
          </a:xfrm>
        </p:spPr>
        <p:txBody>
          <a:bodyPr>
            <a:normAutofit/>
          </a:bodyPr>
          <a:lstStyle/>
          <a:p>
            <a:pPr marL="0" indent="0" algn="r">
              <a:buNone/>
            </a:pPr>
            <a:r>
              <a:rPr lang="de-DE" dirty="0">
                <a:solidFill>
                  <a:srgbClr val="FFC000"/>
                </a:solidFill>
              </a:rPr>
              <a:t>ELTERN der</a:t>
            </a:r>
          </a:p>
          <a:p>
            <a:pPr marL="0" indent="0" algn="r">
              <a:buNone/>
            </a:pPr>
            <a:r>
              <a:rPr lang="de-DE" dirty="0">
                <a:solidFill>
                  <a:srgbClr val="EA73A9"/>
                </a:solidFill>
              </a:rPr>
              <a:t>Barbara-Gonzaga GMS</a:t>
            </a:r>
          </a:p>
          <a:p>
            <a:pPr marL="0" indent="0" algn="r">
              <a:buNone/>
            </a:pPr>
            <a:r>
              <a:rPr lang="de-DE" dirty="0">
                <a:solidFill>
                  <a:srgbClr val="0070C0"/>
                </a:solidFill>
              </a:rPr>
              <a:t>Eduard-Spranger GMS</a:t>
            </a:r>
          </a:p>
          <a:p>
            <a:pPr marL="0" indent="0" algn="r">
              <a:buNone/>
            </a:pPr>
            <a:r>
              <a:rPr lang="de-DE" dirty="0">
                <a:solidFill>
                  <a:srgbClr val="548235"/>
                </a:solidFill>
              </a:rPr>
              <a:t>Friedrich-Förster GMS</a:t>
            </a:r>
          </a:p>
          <a:p>
            <a:pPr marL="0" indent="0" algn="r">
              <a:buNone/>
            </a:pPr>
            <a:r>
              <a:rPr lang="de-DE" dirty="0">
                <a:solidFill>
                  <a:schemeClr val="tx1">
                    <a:lumMod val="65000"/>
                    <a:lumOff val="35000"/>
                  </a:schemeClr>
                </a:solidFill>
              </a:rPr>
              <a:t>Friedrich-Hoffmann GMS</a:t>
            </a:r>
          </a:p>
          <a:p>
            <a:pPr marL="0" indent="0" algn="r">
              <a:buNone/>
            </a:pPr>
            <a:r>
              <a:rPr lang="de-DE" dirty="0">
                <a:solidFill>
                  <a:srgbClr val="0E543A"/>
                </a:solidFill>
              </a:rPr>
              <a:t>Gustav-Werner GMS</a:t>
            </a:r>
          </a:p>
          <a:p>
            <a:pPr marL="0" indent="0" algn="r">
              <a:buNone/>
            </a:pPr>
            <a:r>
              <a:rPr lang="de-DE" dirty="0">
                <a:solidFill>
                  <a:srgbClr val="FF0000"/>
                </a:solidFill>
              </a:rPr>
              <a:t>Minna-Specht GMS</a:t>
            </a:r>
          </a:p>
        </p:txBody>
      </p:sp>
      <p:sp>
        <p:nvSpPr>
          <p:cNvPr id="4" name="Datumsplatzhalter 3">
            <a:extLst>
              <a:ext uri="{FF2B5EF4-FFF2-40B4-BE49-F238E27FC236}">
                <a16:creationId xmlns:a16="http://schemas.microsoft.com/office/drawing/2014/main" id="{3652F9AB-EFF7-B34D-A378-1FB99FA94FA7}"/>
              </a:ext>
            </a:extLst>
          </p:cNvPr>
          <p:cNvSpPr>
            <a:spLocks noGrp="1"/>
          </p:cNvSpPr>
          <p:nvPr>
            <p:ph type="dt" sz="half" idx="10"/>
          </p:nvPr>
        </p:nvSpPr>
        <p:spPr/>
        <p:txBody>
          <a:bodyPr/>
          <a:lstStyle/>
          <a:p>
            <a:fld id="{1BED5BA1-65B7-974B-8BDF-5AA60B1EF691}" type="datetime2">
              <a:rPr lang="de-DE" smtClean="0"/>
              <a:t>Montag, 22. Februar 2021</a:t>
            </a:fld>
            <a:endParaRPr lang="de-DE"/>
          </a:p>
        </p:txBody>
      </p:sp>
      <p:graphicFrame>
        <p:nvGraphicFramePr>
          <p:cNvPr id="8" name="Diagramm 7">
            <a:extLst>
              <a:ext uri="{FF2B5EF4-FFF2-40B4-BE49-F238E27FC236}">
                <a16:creationId xmlns:a16="http://schemas.microsoft.com/office/drawing/2014/main" id="{A3C260B6-96D1-5449-87B2-7676D1288D0B}"/>
              </a:ext>
            </a:extLst>
          </p:cNvPr>
          <p:cNvGraphicFramePr/>
          <p:nvPr>
            <p:extLst>
              <p:ext uri="{D42A27DB-BD31-4B8C-83A1-F6EECF244321}">
                <p14:modId xmlns:p14="http://schemas.microsoft.com/office/powerpoint/2010/main" val="2782069544"/>
              </p:ext>
            </p:extLst>
          </p:nvPr>
        </p:nvGraphicFramePr>
        <p:xfrm>
          <a:off x="6206400" y="1695600"/>
          <a:ext cx="4165200" cy="3963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585806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B1159261-47B3-3C4D-9832-63C5FF1C0E8A}"/>
              </a:ext>
            </a:extLst>
          </p:cNvPr>
          <p:cNvSpPr>
            <a:spLocks noGrp="1"/>
          </p:cNvSpPr>
          <p:nvPr>
            <p:ph type="title"/>
          </p:nvPr>
        </p:nvSpPr>
        <p:spPr/>
        <p:txBody>
          <a:bodyPr/>
          <a:lstStyle/>
          <a:p>
            <a:r>
              <a:rPr lang="de-DE" dirty="0"/>
              <a:t>Ergebnis der informellen Umfrage zur GMS-Oberstufe in Reutlingen Januar 2021</a:t>
            </a:r>
          </a:p>
        </p:txBody>
      </p:sp>
      <p:sp>
        <p:nvSpPr>
          <p:cNvPr id="9" name="Textplatzhalter 8">
            <a:extLst>
              <a:ext uri="{FF2B5EF4-FFF2-40B4-BE49-F238E27FC236}">
                <a16:creationId xmlns:a16="http://schemas.microsoft.com/office/drawing/2014/main" id="{A057DEC9-21F4-004C-BBAB-2E35856A06CC}"/>
              </a:ext>
            </a:extLst>
          </p:cNvPr>
          <p:cNvSpPr>
            <a:spLocks noGrp="1"/>
          </p:cNvSpPr>
          <p:nvPr>
            <p:ph type="body" idx="1"/>
          </p:nvPr>
        </p:nvSpPr>
        <p:spPr/>
        <p:txBody>
          <a:bodyPr/>
          <a:lstStyle/>
          <a:p>
            <a:endParaRPr lang="de-DE"/>
          </a:p>
        </p:txBody>
      </p:sp>
      <p:sp>
        <p:nvSpPr>
          <p:cNvPr id="5" name="Datumsplatzhalter 4">
            <a:extLst>
              <a:ext uri="{FF2B5EF4-FFF2-40B4-BE49-F238E27FC236}">
                <a16:creationId xmlns:a16="http://schemas.microsoft.com/office/drawing/2014/main" id="{E09B11D6-B8F7-CD49-BB4E-3402C1FA7683}"/>
              </a:ext>
            </a:extLst>
          </p:cNvPr>
          <p:cNvSpPr>
            <a:spLocks noGrp="1"/>
          </p:cNvSpPr>
          <p:nvPr>
            <p:ph type="dt" sz="half" idx="10"/>
          </p:nvPr>
        </p:nvSpPr>
        <p:spPr/>
        <p:txBody>
          <a:bodyPr/>
          <a:lstStyle/>
          <a:p>
            <a:fld id="{F6B35732-79FD-1D48-B407-0391E2EB57D2}" type="datetime2">
              <a:rPr lang="de-DE" smtClean="0"/>
              <a:t>Montag, 22. Februar 2021</a:t>
            </a:fld>
            <a:endParaRPr lang="de-DE"/>
          </a:p>
        </p:txBody>
      </p:sp>
    </p:spTree>
    <p:extLst>
      <p:ext uri="{BB962C8B-B14F-4D97-AF65-F5344CB8AC3E}">
        <p14:creationId xmlns:p14="http://schemas.microsoft.com/office/powerpoint/2010/main" val="4093223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1E14D7-1B9C-6741-8A6E-EBEF827FD4CB}"/>
              </a:ext>
            </a:extLst>
          </p:cNvPr>
          <p:cNvSpPr>
            <a:spLocks noGrp="1"/>
          </p:cNvSpPr>
          <p:nvPr>
            <p:ph type="title"/>
          </p:nvPr>
        </p:nvSpPr>
        <p:spPr/>
        <p:txBody>
          <a:bodyPr/>
          <a:lstStyle/>
          <a:p>
            <a:r>
              <a:rPr lang="de-DE" dirty="0"/>
              <a:t>Beteiligung</a:t>
            </a:r>
          </a:p>
        </p:txBody>
      </p:sp>
      <p:sp>
        <p:nvSpPr>
          <p:cNvPr id="4" name="Inhaltsplatzhalter 3">
            <a:extLst>
              <a:ext uri="{FF2B5EF4-FFF2-40B4-BE49-F238E27FC236}">
                <a16:creationId xmlns:a16="http://schemas.microsoft.com/office/drawing/2014/main" id="{DB0F6D3E-4A60-1444-AB68-3273AE77081D}"/>
              </a:ext>
            </a:extLst>
          </p:cNvPr>
          <p:cNvSpPr>
            <a:spLocks noGrp="1"/>
          </p:cNvSpPr>
          <p:nvPr>
            <p:ph sz="half" idx="2"/>
          </p:nvPr>
        </p:nvSpPr>
        <p:spPr>
          <a:xfrm>
            <a:off x="6172200" y="1825625"/>
            <a:ext cx="5181600" cy="4351338"/>
          </a:xfrm>
        </p:spPr>
        <p:txBody>
          <a:bodyPr>
            <a:normAutofit/>
          </a:bodyPr>
          <a:lstStyle/>
          <a:p>
            <a:pPr marL="0" indent="0" algn="ctr">
              <a:buNone/>
            </a:pPr>
            <a:r>
              <a:rPr lang="de-DE" sz="3200" dirty="0"/>
              <a:t>An der Umfrage zur GMS- Oberstufe haben sich            73 Eltern und Schüler*innen aller vier Reutlinger Gemeinschaftsschulen beteiligt.</a:t>
            </a:r>
          </a:p>
        </p:txBody>
      </p:sp>
      <p:sp>
        <p:nvSpPr>
          <p:cNvPr id="5" name="Datumsplatzhalter 4">
            <a:extLst>
              <a:ext uri="{FF2B5EF4-FFF2-40B4-BE49-F238E27FC236}">
                <a16:creationId xmlns:a16="http://schemas.microsoft.com/office/drawing/2014/main" id="{48270C8D-B1F7-6640-90C2-15F9F3D44AF4}"/>
              </a:ext>
            </a:extLst>
          </p:cNvPr>
          <p:cNvSpPr>
            <a:spLocks noGrp="1"/>
          </p:cNvSpPr>
          <p:nvPr>
            <p:ph type="dt" sz="half" idx="10"/>
          </p:nvPr>
        </p:nvSpPr>
        <p:spPr/>
        <p:txBody>
          <a:bodyPr/>
          <a:lstStyle/>
          <a:p>
            <a:fld id="{F6B35732-79FD-1D48-B407-0391E2EB57D2}" type="datetime2">
              <a:rPr lang="de-DE" smtClean="0"/>
              <a:t>Montag, 22. Februar 2021</a:t>
            </a:fld>
            <a:endParaRPr lang="de-DE"/>
          </a:p>
        </p:txBody>
      </p:sp>
      <p:graphicFrame>
        <p:nvGraphicFramePr>
          <p:cNvPr id="15" name="Inhaltsplatzhalter 14">
            <a:extLst>
              <a:ext uri="{FF2B5EF4-FFF2-40B4-BE49-F238E27FC236}">
                <a16:creationId xmlns:a16="http://schemas.microsoft.com/office/drawing/2014/main" id="{CC538506-E334-C34E-98EE-92D8FBB6A226}"/>
              </a:ext>
            </a:extLst>
          </p:cNvPr>
          <p:cNvGraphicFramePr>
            <a:graphicFrameLocks noGrp="1"/>
          </p:cNvGraphicFramePr>
          <p:nvPr>
            <p:ph sz="half" idx="1"/>
            <p:extLst>
              <p:ext uri="{D42A27DB-BD31-4B8C-83A1-F6EECF244321}">
                <p14:modId xmlns:p14="http://schemas.microsoft.com/office/powerpoint/2010/main" val="1109851144"/>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9880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BB60DC8-32FD-6E40-B71C-8802093852A4}"/>
              </a:ext>
            </a:extLst>
          </p:cNvPr>
          <p:cNvSpPr>
            <a:spLocks noGrp="1"/>
          </p:cNvSpPr>
          <p:nvPr>
            <p:ph type="title"/>
          </p:nvPr>
        </p:nvSpPr>
        <p:spPr/>
        <p:txBody>
          <a:bodyPr/>
          <a:lstStyle/>
          <a:p>
            <a:r>
              <a:rPr lang="de-DE" dirty="0"/>
              <a:t>Beteiligung in Klassenstufen</a:t>
            </a:r>
          </a:p>
        </p:txBody>
      </p:sp>
      <p:sp>
        <p:nvSpPr>
          <p:cNvPr id="4" name="Inhaltsplatzhalter 3">
            <a:extLst>
              <a:ext uri="{FF2B5EF4-FFF2-40B4-BE49-F238E27FC236}">
                <a16:creationId xmlns:a16="http://schemas.microsoft.com/office/drawing/2014/main" id="{08EBF0B4-9B5F-A24E-9A6D-C6C93950A073}"/>
              </a:ext>
            </a:extLst>
          </p:cNvPr>
          <p:cNvSpPr>
            <a:spLocks noGrp="1"/>
          </p:cNvSpPr>
          <p:nvPr>
            <p:ph sz="half" idx="2"/>
          </p:nvPr>
        </p:nvSpPr>
        <p:spPr/>
        <p:txBody>
          <a:bodyPr>
            <a:normAutofit/>
          </a:bodyPr>
          <a:lstStyle/>
          <a:p>
            <a:pPr marL="0" indent="0" algn="ctr">
              <a:buNone/>
            </a:pPr>
            <a:r>
              <a:rPr lang="de-DE" sz="3200" dirty="0"/>
              <a:t>Das Thema GMS-Oberstufe stößt in allen Klassenstufen auf Interesse. </a:t>
            </a:r>
          </a:p>
          <a:p>
            <a:pPr marL="0" indent="0" algn="ctr">
              <a:buNone/>
            </a:pPr>
            <a:r>
              <a:rPr lang="de-DE" sz="3200" dirty="0"/>
              <a:t>Die höchste Umfragebeteiligung liegt bei den Stufen 6-8.</a:t>
            </a:r>
          </a:p>
        </p:txBody>
      </p:sp>
      <p:sp>
        <p:nvSpPr>
          <p:cNvPr id="5" name="Datumsplatzhalter 4">
            <a:extLst>
              <a:ext uri="{FF2B5EF4-FFF2-40B4-BE49-F238E27FC236}">
                <a16:creationId xmlns:a16="http://schemas.microsoft.com/office/drawing/2014/main" id="{7FA9F222-F3B2-9D47-992B-A11F5DE46AB6}"/>
              </a:ext>
            </a:extLst>
          </p:cNvPr>
          <p:cNvSpPr>
            <a:spLocks noGrp="1"/>
          </p:cNvSpPr>
          <p:nvPr>
            <p:ph type="dt" sz="half" idx="10"/>
          </p:nvPr>
        </p:nvSpPr>
        <p:spPr/>
        <p:txBody>
          <a:bodyPr/>
          <a:lstStyle/>
          <a:p>
            <a:fld id="{F6B35732-79FD-1D48-B407-0391E2EB57D2}" type="datetime2">
              <a:rPr lang="de-DE" smtClean="0"/>
              <a:t>Montag, 22. Februar 2021</a:t>
            </a:fld>
            <a:endParaRPr lang="de-DE"/>
          </a:p>
        </p:txBody>
      </p:sp>
      <p:graphicFrame>
        <p:nvGraphicFramePr>
          <p:cNvPr id="17" name="Inhaltsplatzhalter 16">
            <a:extLst>
              <a:ext uri="{FF2B5EF4-FFF2-40B4-BE49-F238E27FC236}">
                <a16:creationId xmlns:a16="http://schemas.microsoft.com/office/drawing/2014/main" id="{54C0C135-09D9-7741-8D02-DE84624E80FB}"/>
              </a:ext>
            </a:extLst>
          </p:cNvPr>
          <p:cNvGraphicFramePr>
            <a:graphicFrameLocks noGrp="1"/>
          </p:cNvGraphicFramePr>
          <p:nvPr>
            <p:ph sz="half" idx="1"/>
            <p:extLst>
              <p:ext uri="{D42A27DB-BD31-4B8C-83A1-F6EECF244321}">
                <p14:modId xmlns:p14="http://schemas.microsoft.com/office/powerpoint/2010/main" val="2081750168"/>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901913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B8EA7F-71CB-B448-8D2F-3FF079DF8AE0}"/>
              </a:ext>
            </a:extLst>
          </p:cNvPr>
          <p:cNvSpPr>
            <a:spLocks noGrp="1"/>
          </p:cNvSpPr>
          <p:nvPr>
            <p:ph type="title"/>
          </p:nvPr>
        </p:nvSpPr>
        <p:spPr/>
        <p:txBody>
          <a:bodyPr/>
          <a:lstStyle/>
          <a:p>
            <a:r>
              <a:rPr lang="de-DE" dirty="0"/>
              <a:t>Aktuelles Lernniveau</a:t>
            </a:r>
          </a:p>
        </p:txBody>
      </p:sp>
      <p:sp>
        <p:nvSpPr>
          <p:cNvPr id="4" name="Inhaltsplatzhalter 3">
            <a:extLst>
              <a:ext uri="{FF2B5EF4-FFF2-40B4-BE49-F238E27FC236}">
                <a16:creationId xmlns:a16="http://schemas.microsoft.com/office/drawing/2014/main" id="{D3725D7C-40AE-3F43-BF7F-2A4E34776E6C}"/>
              </a:ext>
            </a:extLst>
          </p:cNvPr>
          <p:cNvSpPr>
            <a:spLocks noGrp="1"/>
          </p:cNvSpPr>
          <p:nvPr>
            <p:ph sz="half" idx="2"/>
          </p:nvPr>
        </p:nvSpPr>
        <p:spPr/>
        <p:txBody>
          <a:bodyPr>
            <a:noAutofit/>
          </a:bodyPr>
          <a:lstStyle/>
          <a:p>
            <a:pPr marL="0" indent="0" algn="ctr">
              <a:buNone/>
            </a:pPr>
            <a:r>
              <a:rPr lang="de-DE" sz="3200" dirty="0"/>
              <a:t>An der Gemeinschaftsschule kann in jedem Fach auf einem anderen Niveau gearbeitet werden. Mehr als die Hälfte der Teilnehmenden arbeitet momentan einheitlich auf mittlerem oder erweiterten Niveau. Mehr als ein Drittel auf zwei oder sogar drei Niveaus.</a:t>
            </a:r>
          </a:p>
        </p:txBody>
      </p:sp>
      <p:sp>
        <p:nvSpPr>
          <p:cNvPr id="5" name="Datumsplatzhalter 4">
            <a:extLst>
              <a:ext uri="{FF2B5EF4-FFF2-40B4-BE49-F238E27FC236}">
                <a16:creationId xmlns:a16="http://schemas.microsoft.com/office/drawing/2014/main" id="{9BC425A0-98A9-CA4C-A12A-5C2A0C4DE61E}"/>
              </a:ext>
            </a:extLst>
          </p:cNvPr>
          <p:cNvSpPr>
            <a:spLocks noGrp="1"/>
          </p:cNvSpPr>
          <p:nvPr>
            <p:ph type="dt" sz="half" idx="10"/>
          </p:nvPr>
        </p:nvSpPr>
        <p:spPr/>
        <p:txBody>
          <a:bodyPr/>
          <a:lstStyle/>
          <a:p>
            <a:fld id="{F6B35732-79FD-1D48-B407-0391E2EB57D2}" type="datetime2">
              <a:rPr lang="de-DE" smtClean="0"/>
              <a:t>Montag, 22. Februar 2021</a:t>
            </a:fld>
            <a:endParaRPr lang="de-DE"/>
          </a:p>
        </p:txBody>
      </p:sp>
      <p:graphicFrame>
        <p:nvGraphicFramePr>
          <p:cNvPr id="9" name="Inhaltsplatzhalter 8">
            <a:extLst>
              <a:ext uri="{FF2B5EF4-FFF2-40B4-BE49-F238E27FC236}">
                <a16:creationId xmlns:a16="http://schemas.microsoft.com/office/drawing/2014/main" id="{2640572F-7825-5346-B0C0-C47B247238A9}"/>
              </a:ext>
            </a:extLst>
          </p:cNvPr>
          <p:cNvGraphicFramePr>
            <a:graphicFrameLocks noGrp="1"/>
          </p:cNvGraphicFramePr>
          <p:nvPr>
            <p:ph sz="half" idx="1"/>
            <p:extLst>
              <p:ext uri="{D42A27DB-BD31-4B8C-83A1-F6EECF244321}">
                <p14:modId xmlns:p14="http://schemas.microsoft.com/office/powerpoint/2010/main" val="1104192523"/>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932564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85F58E-BDE5-B54E-8AD0-F66ED53E747D}"/>
              </a:ext>
            </a:extLst>
          </p:cNvPr>
          <p:cNvSpPr>
            <a:spLocks noGrp="1"/>
          </p:cNvSpPr>
          <p:nvPr>
            <p:ph type="title"/>
          </p:nvPr>
        </p:nvSpPr>
        <p:spPr/>
        <p:txBody>
          <a:bodyPr/>
          <a:lstStyle/>
          <a:p>
            <a:r>
              <a:rPr lang="de-DE" dirty="0"/>
              <a:t>Angestrebter Schulabschluss</a:t>
            </a:r>
          </a:p>
        </p:txBody>
      </p:sp>
      <p:sp>
        <p:nvSpPr>
          <p:cNvPr id="4" name="Inhaltsplatzhalter 3">
            <a:extLst>
              <a:ext uri="{FF2B5EF4-FFF2-40B4-BE49-F238E27FC236}">
                <a16:creationId xmlns:a16="http://schemas.microsoft.com/office/drawing/2014/main" id="{32CD9898-FF58-5442-B141-03145AC5C2B8}"/>
              </a:ext>
            </a:extLst>
          </p:cNvPr>
          <p:cNvSpPr>
            <a:spLocks noGrp="1"/>
          </p:cNvSpPr>
          <p:nvPr>
            <p:ph sz="half" idx="2"/>
          </p:nvPr>
        </p:nvSpPr>
        <p:spPr/>
        <p:txBody>
          <a:bodyPr>
            <a:normAutofit/>
          </a:bodyPr>
          <a:lstStyle/>
          <a:p>
            <a:pPr marL="0" indent="0" algn="ctr">
              <a:buNone/>
            </a:pPr>
            <a:r>
              <a:rPr lang="de-DE" sz="3200" dirty="0"/>
              <a:t>Auch wenn aktuell nicht durchgehend auf einem Niveau gearbeitet wird, so zeigt dieses Diagramm, dass ein Großteil (&gt;80%) der Schüler*innen den Mittleren Bildungsabschluss, die Fachhochschulreife oder das Abitur anstreben.</a:t>
            </a:r>
          </a:p>
        </p:txBody>
      </p:sp>
      <p:sp>
        <p:nvSpPr>
          <p:cNvPr id="5" name="Datumsplatzhalter 4">
            <a:extLst>
              <a:ext uri="{FF2B5EF4-FFF2-40B4-BE49-F238E27FC236}">
                <a16:creationId xmlns:a16="http://schemas.microsoft.com/office/drawing/2014/main" id="{1B9EA682-3F92-A94B-81AE-1501175D2026}"/>
              </a:ext>
            </a:extLst>
          </p:cNvPr>
          <p:cNvSpPr>
            <a:spLocks noGrp="1"/>
          </p:cNvSpPr>
          <p:nvPr>
            <p:ph type="dt" sz="half" idx="10"/>
          </p:nvPr>
        </p:nvSpPr>
        <p:spPr/>
        <p:txBody>
          <a:bodyPr/>
          <a:lstStyle/>
          <a:p>
            <a:fld id="{F6B35732-79FD-1D48-B407-0391E2EB57D2}" type="datetime2">
              <a:rPr lang="de-DE" smtClean="0"/>
              <a:t>Montag, 22. Februar 2021</a:t>
            </a:fld>
            <a:endParaRPr lang="de-DE"/>
          </a:p>
        </p:txBody>
      </p:sp>
      <p:graphicFrame>
        <p:nvGraphicFramePr>
          <p:cNvPr id="6" name="Inhaltsplatzhalter 5">
            <a:extLst>
              <a:ext uri="{FF2B5EF4-FFF2-40B4-BE49-F238E27FC236}">
                <a16:creationId xmlns:a16="http://schemas.microsoft.com/office/drawing/2014/main" id="{277631A4-F2B2-5E4B-B253-0BE9EDC12506}"/>
              </a:ext>
            </a:extLst>
          </p:cNvPr>
          <p:cNvGraphicFramePr>
            <a:graphicFrameLocks noGrp="1"/>
          </p:cNvGraphicFramePr>
          <p:nvPr>
            <p:ph sz="half" idx="1"/>
            <p:extLst>
              <p:ext uri="{D42A27DB-BD31-4B8C-83A1-F6EECF244321}">
                <p14:modId xmlns:p14="http://schemas.microsoft.com/office/powerpoint/2010/main" val="4178228430"/>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42172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52DC0C-280A-F540-BC9B-8DC5A9C11591}"/>
              </a:ext>
            </a:extLst>
          </p:cNvPr>
          <p:cNvSpPr>
            <a:spLocks noGrp="1"/>
          </p:cNvSpPr>
          <p:nvPr>
            <p:ph type="title"/>
          </p:nvPr>
        </p:nvSpPr>
        <p:spPr/>
        <p:txBody>
          <a:bodyPr/>
          <a:lstStyle/>
          <a:p>
            <a:r>
              <a:rPr lang="de-DE" dirty="0"/>
              <a:t>Schullaufbahnentscheidung</a:t>
            </a:r>
          </a:p>
        </p:txBody>
      </p:sp>
      <p:sp>
        <p:nvSpPr>
          <p:cNvPr id="4" name="Inhaltsplatzhalter 3">
            <a:extLst>
              <a:ext uri="{FF2B5EF4-FFF2-40B4-BE49-F238E27FC236}">
                <a16:creationId xmlns:a16="http://schemas.microsoft.com/office/drawing/2014/main" id="{227C14AD-3CA1-E940-9B8E-E5D6D7D25990}"/>
              </a:ext>
            </a:extLst>
          </p:cNvPr>
          <p:cNvSpPr>
            <a:spLocks noGrp="1"/>
          </p:cNvSpPr>
          <p:nvPr>
            <p:ph sz="half" idx="2"/>
          </p:nvPr>
        </p:nvSpPr>
        <p:spPr/>
        <p:txBody>
          <a:bodyPr>
            <a:normAutofit lnSpcReduction="10000"/>
          </a:bodyPr>
          <a:lstStyle/>
          <a:p>
            <a:pPr marL="0" indent="0" algn="ctr">
              <a:buNone/>
            </a:pPr>
            <a:r>
              <a:rPr lang="de-DE" sz="3200" dirty="0"/>
              <a:t>Beim Beratungsgespräch zur Schullaufbahnentscheidung legen Eltern, Schüler*innen und Lernbegleiter*innen gemeinsam fest, auf welchem einheitlichen Niveau im Abschlussjahr gearbeitet wird.</a:t>
            </a:r>
          </a:p>
          <a:p>
            <a:pPr marL="0" indent="0" algn="ctr">
              <a:buNone/>
            </a:pPr>
            <a:r>
              <a:rPr lang="de-DE" sz="3200" dirty="0"/>
              <a:t>In der Umfrage wurde eine Einschätzung der Teilnehmenden abgefragt.</a:t>
            </a:r>
          </a:p>
        </p:txBody>
      </p:sp>
      <p:sp>
        <p:nvSpPr>
          <p:cNvPr id="5" name="Datumsplatzhalter 4">
            <a:extLst>
              <a:ext uri="{FF2B5EF4-FFF2-40B4-BE49-F238E27FC236}">
                <a16:creationId xmlns:a16="http://schemas.microsoft.com/office/drawing/2014/main" id="{1E4F7E88-06BC-264F-B1A2-82913B1DE180}"/>
              </a:ext>
            </a:extLst>
          </p:cNvPr>
          <p:cNvSpPr>
            <a:spLocks noGrp="1"/>
          </p:cNvSpPr>
          <p:nvPr>
            <p:ph type="dt" sz="half" idx="10"/>
          </p:nvPr>
        </p:nvSpPr>
        <p:spPr/>
        <p:txBody>
          <a:bodyPr/>
          <a:lstStyle/>
          <a:p>
            <a:fld id="{F6B35732-79FD-1D48-B407-0391E2EB57D2}" type="datetime2">
              <a:rPr lang="de-DE" smtClean="0"/>
              <a:t>Montag, 22. Februar 2021</a:t>
            </a:fld>
            <a:endParaRPr lang="de-DE"/>
          </a:p>
        </p:txBody>
      </p:sp>
      <p:graphicFrame>
        <p:nvGraphicFramePr>
          <p:cNvPr id="6" name="Inhaltsplatzhalter 5">
            <a:extLst>
              <a:ext uri="{FF2B5EF4-FFF2-40B4-BE49-F238E27FC236}">
                <a16:creationId xmlns:a16="http://schemas.microsoft.com/office/drawing/2014/main" id="{4246FF40-56C0-B54F-834F-D95CC4329A54}"/>
              </a:ext>
            </a:extLst>
          </p:cNvPr>
          <p:cNvGraphicFramePr>
            <a:graphicFrameLocks noGrp="1"/>
          </p:cNvGraphicFramePr>
          <p:nvPr>
            <p:ph sz="half" idx="1"/>
            <p:extLst>
              <p:ext uri="{D42A27DB-BD31-4B8C-83A1-F6EECF244321}">
                <p14:modId xmlns:p14="http://schemas.microsoft.com/office/powerpoint/2010/main" val="1212808892"/>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03333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836159-D5A8-9546-B7FF-57971B11B5B3}"/>
              </a:ext>
            </a:extLst>
          </p:cNvPr>
          <p:cNvSpPr>
            <a:spLocks noGrp="1"/>
          </p:cNvSpPr>
          <p:nvPr>
            <p:ph type="title"/>
          </p:nvPr>
        </p:nvSpPr>
        <p:spPr/>
        <p:txBody>
          <a:bodyPr/>
          <a:lstStyle/>
          <a:p>
            <a:r>
              <a:rPr lang="de-DE" dirty="0"/>
              <a:t>Wird eine GMS Oberstufe gewünscht?</a:t>
            </a:r>
          </a:p>
        </p:txBody>
      </p:sp>
      <p:sp>
        <p:nvSpPr>
          <p:cNvPr id="4" name="Inhaltsplatzhalter 3">
            <a:extLst>
              <a:ext uri="{FF2B5EF4-FFF2-40B4-BE49-F238E27FC236}">
                <a16:creationId xmlns:a16="http://schemas.microsoft.com/office/drawing/2014/main" id="{684547BF-4DBC-624D-86B8-110567CDB0E2}"/>
              </a:ext>
            </a:extLst>
          </p:cNvPr>
          <p:cNvSpPr>
            <a:spLocks noGrp="1"/>
          </p:cNvSpPr>
          <p:nvPr>
            <p:ph sz="half" idx="2"/>
          </p:nvPr>
        </p:nvSpPr>
        <p:spPr/>
        <p:txBody>
          <a:bodyPr>
            <a:normAutofit lnSpcReduction="10000"/>
          </a:bodyPr>
          <a:lstStyle/>
          <a:p>
            <a:pPr marL="0" indent="0" algn="ctr">
              <a:buNone/>
            </a:pPr>
            <a:r>
              <a:rPr lang="de-DE" sz="3200" dirty="0"/>
              <a:t>Bei dieser Frage herrscht unter den Teilnehmern der Umfrage große Einigkeit.  Lediglich für acht Teilnehmende, die jedoch gar kein Abitur anstreben und für drei Eltern, deren Kinder noch die Primarstufe besuchen, ist die GMS-Oberstufe derzeit keine Option.</a:t>
            </a:r>
          </a:p>
        </p:txBody>
      </p:sp>
      <p:sp>
        <p:nvSpPr>
          <p:cNvPr id="5" name="Datumsplatzhalter 4">
            <a:extLst>
              <a:ext uri="{FF2B5EF4-FFF2-40B4-BE49-F238E27FC236}">
                <a16:creationId xmlns:a16="http://schemas.microsoft.com/office/drawing/2014/main" id="{E83E8455-2A5B-B84B-B73A-E77E37025811}"/>
              </a:ext>
            </a:extLst>
          </p:cNvPr>
          <p:cNvSpPr>
            <a:spLocks noGrp="1"/>
          </p:cNvSpPr>
          <p:nvPr>
            <p:ph type="dt" sz="half" idx="10"/>
          </p:nvPr>
        </p:nvSpPr>
        <p:spPr/>
        <p:txBody>
          <a:bodyPr/>
          <a:lstStyle/>
          <a:p>
            <a:fld id="{F6B35732-79FD-1D48-B407-0391E2EB57D2}" type="datetime2">
              <a:rPr lang="de-DE" smtClean="0"/>
              <a:t>Montag, 22. Februar 2021</a:t>
            </a:fld>
            <a:endParaRPr lang="de-DE"/>
          </a:p>
        </p:txBody>
      </p:sp>
      <p:graphicFrame>
        <p:nvGraphicFramePr>
          <p:cNvPr id="6" name="Inhaltsplatzhalter 5">
            <a:extLst>
              <a:ext uri="{FF2B5EF4-FFF2-40B4-BE49-F238E27FC236}">
                <a16:creationId xmlns:a16="http://schemas.microsoft.com/office/drawing/2014/main" id="{BC34B869-06E2-3445-8222-F4512D2A8255}"/>
              </a:ext>
            </a:extLst>
          </p:cNvPr>
          <p:cNvGraphicFramePr>
            <a:graphicFrameLocks noGrp="1"/>
          </p:cNvGraphicFramePr>
          <p:nvPr>
            <p:ph sz="half" idx="1"/>
            <p:extLst>
              <p:ext uri="{D42A27DB-BD31-4B8C-83A1-F6EECF244321}">
                <p14:modId xmlns:p14="http://schemas.microsoft.com/office/powerpoint/2010/main" val="310233291"/>
              </p:ext>
            </p:extLst>
          </p:nvPr>
        </p:nvGraphicFramePr>
        <p:xfrm>
          <a:off x="838200" y="1825625"/>
          <a:ext cx="51816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60960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1787CD8-4289-C540-9C35-E6745E50C1C5}"/>
              </a:ext>
            </a:extLst>
          </p:cNvPr>
          <p:cNvSpPr>
            <a:spLocks noGrp="1"/>
          </p:cNvSpPr>
          <p:nvPr>
            <p:ph type="title"/>
          </p:nvPr>
        </p:nvSpPr>
        <p:spPr/>
        <p:txBody>
          <a:bodyPr>
            <a:normAutofit/>
          </a:bodyPr>
          <a:lstStyle/>
          <a:p>
            <a:pPr algn="ctr"/>
            <a:r>
              <a:rPr lang="de-DE" dirty="0"/>
              <a:t>Vielen Dank für Ihre Aufmerksamkeit</a:t>
            </a:r>
            <a:br>
              <a:rPr lang="de-DE" dirty="0"/>
            </a:br>
            <a:endParaRPr lang="de-DE" dirty="0"/>
          </a:p>
        </p:txBody>
      </p:sp>
      <p:sp>
        <p:nvSpPr>
          <p:cNvPr id="3" name="Textplatzhalter 2">
            <a:extLst>
              <a:ext uri="{FF2B5EF4-FFF2-40B4-BE49-F238E27FC236}">
                <a16:creationId xmlns:a16="http://schemas.microsoft.com/office/drawing/2014/main" id="{05962038-9CC9-D842-97B8-3F48411DA75A}"/>
              </a:ext>
            </a:extLst>
          </p:cNvPr>
          <p:cNvSpPr>
            <a:spLocks noGrp="1"/>
          </p:cNvSpPr>
          <p:nvPr>
            <p:ph type="body" idx="1"/>
          </p:nvPr>
        </p:nvSpPr>
        <p:spPr/>
        <p:txBody>
          <a:bodyPr>
            <a:normAutofit/>
          </a:bodyPr>
          <a:lstStyle/>
          <a:p>
            <a:pPr algn="ctr"/>
            <a:r>
              <a:rPr lang="de-DE" sz="4400" dirty="0">
                <a:solidFill>
                  <a:schemeClr val="tx1"/>
                </a:solidFill>
                <a:latin typeface="+mj-lt"/>
              </a:rPr>
              <a:t>Bei Fragen schreiben Sie uns gerne an:</a:t>
            </a:r>
          </a:p>
          <a:p>
            <a:pPr algn="ctr"/>
            <a:r>
              <a:rPr lang="de-DE" sz="4000" dirty="0" err="1">
                <a:solidFill>
                  <a:srgbClr val="0070C0"/>
                </a:solidFill>
                <a:latin typeface="+mj-lt"/>
              </a:rPr>
              <a:t>GMS-OBERSTUFE-REUTLINGEN@web.de</a:t>
            </a:r>
            <a:endParaRPr lang="de-DE" sz="4000" dirty="0">
              <a:solidFill>
                <a:srgbClr val="0070C0"/>
              </a:solidFill>
              <a:latin typeface="+mj-lt"/>
            </a:endParaRPr>
          </a:p>
        </p:txBody>
      </p:sp>
      <p:sp>
        <p:nvSpPr>
          <p:cNvPr id="4" name="Datumsplatzhalter 3">
            <a:extLst>
              <a:ext uri="{FF2B5EF4-FFF2-40B4-BE49-F238E27FC236}">
                <a16:creationId xmlns:a16="http://schemas.microsoft.com/office/drawing/2014/main" id="{347A8FCE-2172-7143-A3E0-B428EE3402F7}"/>
              </a:ext>
            </a:extLst>
          </p:cNvPr>
          <p:cNvSpPr>
            <a:spLocks noGrp="1"/>
          </p:cNvSpPr>
          <p:nvPr>
            <p:ph type="dt" sz="half" idx="10"/>
          </p:nvPr>
        </p:nvSpPr>
        <p:spPr/>
        <p:txBody>
          <a:bodyPr/>
          <a:lstStyle/>
          <a:p>
            <a:fld id="{C64CFB2D-624E-ED4A-9AA8-C249D3BB455A}" type="datetime2">
              <a:rPr lang="de-DE" smtClean="0"/>
              <a:t>Montag, 22. Februar 2021</a:t>
            </a:fld>
            <a:endParaRPr lang="de-DE"/>
          </a:p>
        </p:txBody>
      </p:sp>
    </p:spTree>
    <p:extLst>
      <p:ext uri="{BB962C8B-B14F-4D97-AF65-F5344CB8AC3E}">
        <p14:creationId xmlns:p14="http://schemas.microsoft.com/office/powerpoint/2010/main" val="738691927"/>
      </p:ext>
    </p:extLst>
  </p:cSld>
  <p:clrMapOvr>
    <a:masterClrMapping/>
  </p:clrMapOvr>
</p:sld>
</file>

<file path=ppt/theme/theme1.xml><?xml version="1.0" encoding="utf-8"?>
<a:theme xmlns:a="http://schemas.openxmlformats.org/drawingml/2006/main" name="Benutzerdefiniertes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275</Words>
  <Application>Microsoft Office PowerPoint</Application>
  <PresentationFormat>Breitbild</PresentationFormat>
  <Paragraphs>54</Paragraphs>
  <Slides>9</Slides>
  <Notes>8</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9</vt:i4>
      </vt:variant>
    </vt:vector>
  </HeadingPairs>
  <TitlesOfParts>
    <vt:vector size="14" baseType="lpstr">
      <vt:lpstr>Arial</vt:lpstr>
      <vt:lpstr>Calibri</vt:lpstr>
      <vt:lpstr>Calibri Light</vt:lpstr>
      <vt:lpstr>Benutzerdefiniertes Design</vt:lpstr>
      <vt:lpstr>Office</vt:lpstr>
      <vt:lpstr>GEMEINSAM FÜR DIE OBERSTUFE IN REUTLINGEN</vt:lpstr>
      <vt:lpstr>Ergebnis der informellen Umfrage zur GMS-Oberstufe in Reutlingen Januar 2021</vt:lpstr>
      <vt:lpstr>Beteiligung</vt:lpstr>
      <vt:lpstr>Beteiligung in Klassenstufen</vt:lpstr>
      <vt:lpstr>Aktuelles Lernniveau</vt:lpstr>
      <vt:lpstr>Angestrebter Schulabschluss</vt:lpstr>
      <vt:lpstr>Schullaufbahnentscheidung</vt:lpstr>
      <vt:lpstr>Wird eine GMS Oberstufe gewünscht?</vt:lpstr>
      <vt:lpstr>Vielen Dank für Ihre Aufmerksamkeit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GEMEINSAM FÜR DIE OBERSTUFE IN REUTLINGEN</dc:title>
  <dc:creator>Microsoft Office User</dc:creator>
  <cp:lastModifiedBy>Cardascia, Giulia</cp:lastModifiedBy>
  <cp:revision>213</cp:revision>
  <dcterms:created xsi:type="dcterms:W3CDTF">2020-02-03T10:50:48Z</dcterms:created>
  <dcterms:modified xsi:type="dcterms:W3CDTF">2021-02-22T09:28:44Z</dcterms:modified>
</cp:coreProperties>
</file>